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84" r:id="rId2"/>
    <p:sldMasterId id="2147483696" r:id="rId3"/>
  </p:sldMasterIdLst>
  <p:notesMasterIdLst>
    <p:notesMasterId r:id="rId26"/>
  </p:notesMasterIdLst>
  <p:sldIdLst>
    <p:sldId id="256" r:id="rId4"/>
    <p:sldId id="260" r:id="rId5"/>
    <p:sldId id="279" r:id="rId6"/>
    <p:sldId id="269" r:id="rId7"/>
    <p:sldId id="273" r:id="rId8"/>
    <p:sldId id="272" r:id="rId9"/>
    <p:sldId id="261" r:id="rId10"/>
    <p:sldId id="262" r:id="rId11"/>
    <p:sldId id="263" r:id="rId12"/>
    <p:sldId id="270" r:id="rId13"/>
    <p:sldId id="265" r:id="rId14"/>
    <p:sldId id="266" r:id="rId15"/>
    <p:sldId id="259" r:id="rId16"/>
    <p:sldId id="267" r:id="rId17"/>
    <p:sldId id="264" r:id="rId18"/>
    <p:sldId id="268" r:id="rId19"/>
    <p:sldId id="271" r:id="rId20"/>
    <p:sldId id="275" r:id="rId21"/>
    <p:sldId id="276" r:id="rId22"/>
    <p:sldId id="257" r:id="rId23"/>
    <p:sldId id="280" r:id="rId24"/>
    <p:sldId id="281" r:id="rId25"/>
  </p:sldIdLst>
  <p:sldSz cx="12192000" cy="6858000"/>
  <p:notesSz cx="6858000" cy="9144000"/>
  <p:custDataLst>
    <p:tags r:id="rId2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CB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howGuides="1">
      <p:cViewPr varScale="1">
        <p:scale>
          <a:sx n="84" d="100"/>
          <a:sy n="84" d="100"/>
        </p:scale>
        <p:origin x="378" y="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tags" Target="tags/tag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30546E-F422-48BA-9346-EAECFF4C655A}" type="datetimeFigureOut">
              <a:rPr lang="zh-CN" altLang="en-US" smtClean="0"/>
              <a:t>2018/6/12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2ACD1D-A0DD-4B58-93E9-580A2FC3F5C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23311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2ACD1D-A0DD-4B58-93E9-580A2FC3F5C9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52096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EE63170-3EA0-4BE4-AC4B-AF7CDFD58304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81254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C54654-DF11-424C-AE32-CB9FACDFB061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32741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C54654-DF11-424C-AE32-CB9FACDFB061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83015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C54654-DF11-424C-AE32-CB9FACDFB06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723000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EE63170-3EA0-4BE4-AC4B-AF7CDFD58304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09149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C54654-DF11-424C-AE32-CB9FACDFB061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43711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EE63170-3EA0-4BE4-AC4B-AF7CDFD58304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30426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EE63170-3EA0-4BE4-AC4B-AF7CDFD58304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324069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C54654-DF11-424C-AE32-CB9FACDFB061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656402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2ACD1D-A0DD-4B58-93E9-580A2FC3F5C9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33060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C54654-DF11-424C-AE32-CB9FACDFB061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156150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2ACD1D-A0DD-4B58-93E9-580A2FC3F5C9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806545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zh-CN" altLang="en-US" dirty="0" smtClean="0"/>
              <a:t>模板来自于 </a:t>
            </a:r>
            <a:r>
              <a:rPr lang="en-US" altLang="zh-CN" smtClean="0"/>
              <a:t>http://www.ypppt.com</a:t>
            </a:r>
            <a:endParaRPr lang="zh-CN" altLang="en-US" dirty="0" smtClean="0"/>
          </a:p>
        </p:txBody>
      </p:sp>
      <p:sp>
        <p:nvSpPr>
          <p:cNvPr id="614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E5ED1824-6DB2-4029-B0DF-1D3CDCF11CDA}" type="slidenum">
              <a:rPr lang="zh-CN" altLang="en-US" smtClean="0">
                <a:solidFill>
                  <a:prstClr val="black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22</a:t>
            </a:fld>
            <a:endParaRPr lang="zh-CN" altLang="en-US" smtClean="0">
              <a:solidFill>
                <a:prstClr val="black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508127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2ACD1D-A0DD-4B58-93E9-580A2FC3F5C9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51270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EE63170-3EA0-4BE4-AC4B-AF7CDFD58304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69786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D3D6C6-613C-4B7F-982B-1E830A715CD4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33994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D3D6C6-613C-4B7F-982B-1E830A715CD4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3940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C54654-DF11-424C-AE32-CB9FACDFB061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47639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C54654-DF11-424C-AE32-CB9FACDFB061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87235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C54654-DF11-424C-AE32-CB9FACDFB061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76132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0139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6000">
        <p:blinds dir="vert"/>
      </p:transition>
    </mc:Choice>
    <mc:Fallback xmlns="">
      <p:transition spd="slow" advTm="6000">
        <p:blinds dir="vert"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任意多边形: 形状 14"/>
          <p:cNvSpPr>
            <a:spLocks noGrp="1"/>
          </p:cNvSpPr>
          <p:nvPr>
            <p:ph type="pic" sz="quarter" idx="12"/>
          </p:nvPr>
        </p:nvSpPr>
        <p:spPr>
          <a:xfrm>
            <a:off x="6871886" y="3610254"/>
            <a:ext cx="1977746" cy="1977746"/>
          </a:xfrm>
          <a:custGeom>
            <a:avLst/>
            <a:gdLst>
              <a:gd name="connsiteX0" fmla="*/ 988873 w 1977746"/>
              <a:gd name="connsiteY0" fmla="*/ 0 h 1977746"/>
              <a:gd name="connsiteX1" fmla="*/ 1977746 w 1977746"/>
              <a:gd name="connsiteY1" fmla="*/ 988873 h 1977746"/>
              <a:gd name="connsiteX2" fmla="*/ 988873 w 1977746"/>
              <a:gd name="connsiteY2" fmla="*/ 1977746 h 1977746"/>
              <a:gd name="connsiteX3" fmla="*/ 0 w 1977746"/>
              <a:gd name="connsiteY3" fmla="*/ 988873 h 1977746"/>
              <a:gd name="connsiteX4" fmla="*/ 988873 w 1977746"/>
              <a:gd name="connsiteY4" fmla="*/ 0 h 19777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77746" h="1977746">
                <a:moveTo>
                  <a:pt x="988873" y="0"/>
                </a:moveTo>
                <a:cubicBezTo>
                  <a:pt x="1535012" y="0"/>
                  <a:pt x="1977746" y="442734"/>
                  <a:pt x="1977746" y="988873"/>
                </a:cubicBezTo>
                <a:cubicBezTo>
                  <a:pt x="1977746" y="1535012"/>
                  <a:pt x="1535012" y="1977746"/>
                  <a:pt x="988873" y="1977746"/>
                </a:cubicBezTo>
                <a:cubicBezTo>
                  <a:pt x="442734" y="1977746"/>
                  <a:pt x="0" y="1535012"/>
                  <a:pt x="0" y="988873"/>
                </a:cubicBezTo>
                <a:cubicBezTo>
                  <a:pt x="0" y="442734"/>
                  <a:pt x="442734" y="0"/>
                  <a:pt x="988873" y="0"/>
                </a:cubicBezTo>
                <a:close/>
              </a:path>
            </a:pathLst>
          </a:custGeom>
          <a:solidFill>
            <a:schemeClr val="accent2"/>
          </a:solidFill>
          <a:ln w="76200">
            <a:solidFill>
              <a:schemeClr val="bg1"/>
            </a:solidFill>
          </a:ln>
        </p:spPr>
        <p:txBody>
          <a:bodyPr wrap="square">
            <a:noAutofit/>
          </a:bodyPr>
          <a:lstStyle>
            <a:lvl1pPr>
              <a:defRPr lang="zh-CN" altLang="en-US"/>
            </a:lvl1pPr>
          </a:lstStyle>
          <a:p>
            <a:pPr lvl="0"/>
            <a:endParaRPr lang="zh-CN" altLang="en-US"/>
          </a:p>
        </p:txBody>
      </p:sp>
      <p:sp>
        <p:nvSpPr>
          <p:cNvPr id="14" name="任意多边形: 形状 13"/>
          <p:cNvSpPr>
            <a:spLocks noGrp="1"/>
          </p:cNvSpPr>
          <p:nvPr>
            <p:ph type="pic" sz="quarter" idx="13"/>
          </p:nvPr>
        </p:nvSpPr>
        <p:spPr>
          <a:xfrm>
            <a:off x="9235273" y="3610254"/>
            <a:ext cx="1977746" cy="1977746"/>
          </a:xfrm>
          <a:custGeom>
            <a:avLst/>
            <a:gdLst>
              <a:gd name="connsiteX0" fmla="*/ 988873 w 1977746"/>
              <a:gd name="connsiteY0" fmla="*/ 0 h 1977746"/>
              <a:gd name="connsiteX1" fmla="*/ 1977746 w 1977746"/>
              <a:gd name="connsiteY1" fmla="*/ 988873 h 1977746"/>
              <a:gd name="connsiteX2" fmla="*/ 988873 w 1977746"/>
              <a:gd name="connsiteY2" fmla="*/ 1977746 h 1977746"/>
              <a:gd name="connsiteX3" fmla="*/ 0 w 1977746"/>
              <a:gd name="connsiteY3" fmla="*/ 988873 h 1977746"/>
              <a:gd name="connsiteX4" fmla="*/ 988873 w 1977746"/>
              <a:gd name="connsiteY4" fmla="*/ 0 h 19777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77746" h="1977746">
                <a:moveTo>
                  <a:pt x="988873" y="0"/>
                </a:moveTo>
                <a:cubicBezTo>
                  <a:pt x="1535012" y="0"/>
                  <a:pt x="1977746" y="442734"/>
                  <a:pt x="1977746" y="988873"/>
                </a:cubicBezTo>
                <a:cubicBezTo>
                  <a:pt x="1977746" y="1535012"/>
                  <a:pt x="1535012" y="1977746"/>
                  <a:pt x="988873" y="1977746"/>
                </a:cubicBezTo>
                <a:cubicBezTo>
                  <a:pt x="442734" y="1977746"/>
                  <a:pt x="0" y="1535012"/>
                  <a:pt x="0" y="988873"/>
                </a:cubicBezTo>
                <a:cubicBezTo>
                  <a:pt x="0" y="442734"/>
                  <a:pt x="442734" y="0"/>
                  <a:pt x="988873" y="0"/>
                </a:cubicBezTo>
                <a:close/>
              </a:path>
            </a:pathLst>
          </a:custGeom>
          <a:solidFill>
            <a:schemeClr val="accent2"/>
          </a:solidFill>
          <a:ln w="76200">
            <a:solidFill>
              <a:schemeClr val="bg1"/>
            </a:solidFill>
          </a:ln>
        </p:spPr>
        <p:txBody>
          <a:bodyPr wrap="square">
            <a:noAutofit/>
          </a:bodyPr>
          <a:lstStyle>
            <a:lvl1pPr>
              <a:defRPr lang="zh-CN" altLang="en-US"/>
            </a:lvl1pPr>
          </a:lstStyle>
          <a:p>
            <a:pPr lvl="0"/>
            <a:endParaRPr lang="zh-CN" altLang="en-US"/>
          </a:p>
        </p:txBody>
      </p:sp>
      <p:sp>
        <p:nvSpPr>
          <p:cNvPr id="13" name="任意多边形: 形状 12"/>
          <p:cNvSpPr>
            <a:spLocks noGrp="1"/>
          </p:cNvSpPr>
          <p:nvPr>
            <p:ph type="pic" sz="quarter" idx="11"/>
          </p:nvPr>
        </p:nvSpPr>
        <p:spPr>
          <a:xfrm>
            <a:off x="6096000" y="806825"/>
            <a:ext cx="6096000" cy="3429000"/>
          </a:xfrm>
          <a:custGeom>
            <a:avLst/>
            <a:gdLst>
              <a:gd name="connsiteX0" fmla="*/ 0 w 6096000"/>
              <a:gd name="connsiteY0" fmla="*/ 0 h 3429000"/>
              <a:gd name="connsiteX1" fmla="*/ 6096000 w 6096000"/>
              <a:gd name="connsiteY1" fmla="*/ 0 h 3429000"/>
              <a:gd name="connsiteX2" fmla="*/ 6096000 w 6096000"/>
              <a:gd name="connsiteY2" fmla="*/ 3429000 h 3429000"/>
              <a:gd name="connsiteX3" fmla="*/ 0 w 60960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3429000">
                <a:moveTo>
                  <a:pt x="0" y="0"/>
                </a:moveTo>
                <a:lnTo>
                  <a:pt x="6096000" y="0"/>
                </a:lnTo>
                <a:lnTo>
                  <a:pt x="6096000" y="3429000"/>
                </a:lnTo>
                <a:lnTo>
                  <a:pt x="0" y="3429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2" name="任意多边形: 形状 11"/>
          <p:cNvSpPr>
            <a:spLocks noGrp="1"/>
          </p:cNvSpPr>
          <p:nvPr>
            <p:ph type="pic" sz="quarter" idx="10"/>
          </p:nvPr>
        </p:nvSpPr>
        <p:spPr>
          <a:xfrm>
            <a:off x="0" y="806825"/>
            <a:ext cx="6096000" cy="3429000"/>
          </a:xfrm>
          <a:custGeom>
            <a:avLst/>
            <a:gdLst>
              <a:gd name="connsiteX0" fmla="*/ 0 w 6096000"/>
              <a:gd name="connsiteY0" fmla="*/ 0 h 3429000"/>
              <a:gd name="connsiteX1" fmla="*/ 6096000 w 6096000"/>
              <a:gd name="connsiteY1" fmla="*/ 0 h 3429000"/>
              <a:gd name="connsiteX2" fmla="*/ 6096000 w 6096000"/>
              <a:gd name="connsiteY2" fmla="*/ 3429000 h 3429000"/>
              <a:gd name="connsiteX3" fmla="*/ 0 w 60960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3429000">
                <a:moveTo>
                  <a:pt x="0" y="0"/>
                </a:moveTo>
                <a:lnTo>
                  <a:pt x="6096000" y="0"/>
                </a:lnTo>
                <a:lnTo>
                  <a:pt x="6096000" y="3429000"/>
                </a:lnTo>
                <a:lnTo>
                  <a:pt x="0" y="3429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7714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6000">
        <p:blinds dir="vert"/>
      </p:transition>
    </mc:Choice>
    <mc:Fallback xmlns="">
      <p:transition spd="slow" advTm="6000">
        <p:blinds dir="vert"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任意多边形: 形状 4"/>
          <p:cNvSpPr>
            <a:spLocks noGrp="1"/>
          </p:cNvSpPr>
          <p:nvPr>
            <p:ph type="pic" sz="quarter" idx="10"/>
          </p:nvPr>
        </p:nvSpPr>
        <p:spPr>
          <a:xfrm>
            <a:off x="0" y="1123950"/>
            <a:ext cx="8014382" cy="4610100"/>
          </a:xfrm>
          <a:custGeom>
            <a:avLst/>
            <a:gdLst>
              <a:gd name="connsiteX0" fmla="*/ 0 w 8014382"/>
              <a:gd name="connsiteY0" fmla="*/ 0 h 4610100"/>
              <a:gd name="connsiteX1" fmla="*/ 8014382 w 8014382"/>
              <a:gd name="connsiteY1" fmla="*/ 0 h 4610100"/>
              <a:gd name="connsiteX2" fmla="*/ 8014382 w 8014382"/>
              <a:gd name="connsiteY2" fmla="*/ 4610100 h 4610100"/>
              <a:gd name="connsiteX3" fmla="*/ 0 w 8014382"/>
              <a:gd name="connsiteY3" fmla="*/ 4610100 h 4610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14382" h="4610100">
                <a:moveTo>
                  <a:pt x="0" y="0"/>
                </a:moveTo>
                <a:lnTo>
                  <a:pt x="8014382" y="0"/>
                </a:lnTo>
                <a:lnTo>
                  <a:pt x="8014382" y="4610100"/>
                </a:lnTo>
                <a:lnTo>
                  <a:pt x="0" y="46101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013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6000">
        <p:blinds dir="vert"/>
      </p:transition>
    </mc:Choice>
    <mc:Fallback xmlns="">
      <p:transition spd="slow" advTm="6000">
        <p:blinds dir="vert"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任意多边形: 形状 4"/>
          <p:cNvSpPr>
            <a:spLocks noGrp="1"/>
          </p:cNvSpPr>
          <p:nvPr>
            <p:ph type="pic" sz="quarter" idx="10"/>
          </p:nvPr>
        </p:nvSpPr>
        <p:spPr>
          <a:xfrm>
            <a:off x="2506680" y="721529"/>
            <a:ext cx="7178640" cy="4443920"/>
          </a:xfrm>
          <a:custGeom>
            <a:avLst/>
            <a:gdLst>
              <a:gd name="connsiteX0" fmla="*/ 0 w 7178640"/>
              <a:gd name="connsiteY0" fmla="*/ 0 h 4443920"/>
              <a:gd name="connsiteX1" fmla="*/ 7178640 w 7178640"/>
              <a:gd name="connsiteY1" fmla="*/ 0 h 4443920"/>
              <a:gd name="connsiteX2" fmla="*/ 7178640 w 7178640"/>
              <a:gd name="connsiteY2" fmla="*/ 4443920 h 4443920"/>
              <a:gd name="connsiteX3" fmla="*/ 0 w 7178640"/>
              <a:gd name="connsiteY3" fmla="*/ 4443920 h 4443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178640" h="4443920">
                <a:moveTo>
                  <a:pt x="0" y="0"/>
                </a:moveTo>
                <a:lnTo>
                  <a:pt x="7178640" y="0"/>
                </a:lnTo>
                <a:lnTo>
                  <a:pt x="7178640" y="4443920"/>
                </a:lnTo>
                <a:lnTo>
                  <a:pt x="0" y="4443920"/>
                </a:lnTo>
                <a:close/>
              </a:path>
            </a:pathLst>
          </a:custGeom>
          <a:solidFill>
            <a:schemeClr val="accent2"/>
          </a:solidFill>
          <a:ln w="76200">
            <a:solidFill>
              <a:schemeClr val="bg1"/>
            </a:solidFill>
          </a:ln>
        </p:spPr>
        <p:txBody>
          <a:bodyPr wrap="square">
            <a:noAutofit/>
          </a:bodyPr>
          <a:lstStyle>
            <a:lvl1pPr>
              <a:defRPr lang="zh-CN" altLang="en-US"/>
            </a:lvl1pPr>
          </a:lstStyle>
          <a:p>
            <a:pPr lvl="0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0191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6000">
        <p:blinds dir="vert"/>
      </p:transition>
    </mc:Choice>
    <mc:Fallback xmlns="">
      <p:transition spd="slow" advTm="6000">
        <p:blinds dir="vert"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: 形状 6"/>
          <p:cNvSpPr>
            <a:spLocks noGrp="1"/>
          </p:cNvSpPr>
          <p:nvPr>
            <p:ph type="pic" sz="quarter" idx="10"/>
          </p:nvPr>
        </p:nvSpPr>
        <p:spPr>
          <a:xfrm>
            <a:off x="740160" y="2275371"/>
            <a:ext cx="5577804" cy="4111545"/>
          </a:xfrm>
          <a:custGeom>
            <a:avLst/>
            <a:gdLst>
              <a:gd name="connsiteX0" fmla="*/ 477986 w 5577804"/>
              <a:gd name="connsiteY0" fmla="*/ 0 h 4111545"/>
              <a:gd name="connsiteX1" fmla="*/ 5577804 w 5577804"/>
              <a:gd name="connsiteY1" fmla="*/ 718403 h 4111545"/>
              <a:gd name="connsiteX2" fmla="*/ 5099817 w 5577804"/>
              <a:gd name="connsiteY2" fmla="*/ 4111545 h 4111545"/>
              <a:gd name="connsiteX3" fmla="*/ 0 w 5577804"/>
              <a:gd name="connsiteY3" fmla="*/ 3393142 h 4111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77804" h="4111545">
                <a:moveTo>
                  <a:pt x="477986" y="0"/>
                </a:moveTo>
                <a:lnTo>
                  <a:pt x="5577804" y="718403"/>
                </a:lnTo>
                <a:lnTo>
                  <a:pt x="5099817" y="4111545"/>
                </a:lnTo>
                <a:lnTo>
                  <a:pt x="0" y="3393142"/>
                </a:lnTo>
                <a:close/>
              </a:path>
            </a:pathLst>
          </a:custGeom>
          <a:solidFill>
            <a:schemeClr val="accent2"/>
          </a:solidFill>
          <a:ln w="76200">
            <a:solidFill>
              <a:schemeClr val="bg1"/>
            </a:solidFill>
          </a:ln>
        </p:spPr>
        <p:txBody>
          <a:bodyPr wrap="square">
            <a:noAutofit/>
          </a:bodyPr>
          <a:lstStyle>
            <a:lvl1pPr>
              <a:defRPr lang="zh-CN" altLang="en-US"/>
            </a:lvl1pPr>
          </a:lstStyle>
          <a:p>
            <a:pPr lvl="0"/>
            <a:endParaRPr lang="zh-CN" altLang="en-US"/>
          </a:p>
        </p:txBody>
      </p:sp>
      <p:sp>
        <p:nvSpPr>
          <p:cNvPr id="8" name="任意多边形: 形状 7"/>
          <p:cNvSpPr>
            <a:spLocks noGrp="1"/>
          </p:cNvSpPr>
          <p:nvPr>
            <p:ph type="pic" sz="quarter" idx="11"/>
          </p:nvPr>
        </p:nvSpPr>
        <p:spPr>
          <a:xfrm>
            <a:off x="6096001" y="165193"/>
            <a:ext cx="5164814" cy="4220357"/>
          </a:xfrm>
          <a:custGeom>
            <a:avLst/>
            <a:gdLst>
              <a:gd name="connsiteX0" fmla="*/ 4232236 w 5164814"/>
              <a:gd name="connsiteY0" fmla="*/ 0 h 4220357"/>
              <a:gd name="connsiteX1" fmla="*/ 5164814 w 5164814"/>
              <a:gd name="connsiteY1" fmla="*/ 2821491 h 4220357"/>
              <a:gd name="connsiteX2" fmla="*/ 932577 w 5164814"/>
              <a:gd name="connsiteY2" fmla="*/ 4220357 h 4220357"/>
              <a:gd name="connsiteX3" fmla="*/ 0 w 5164814"/>
              <a:gd name="connsiteY3" fmla="*/ 1398866 h 4220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64814" h="4220357">
                <a:moveTo>
                  <a:pt x="4232236" y="0"/>
                </a:moveTo>
                <a:lnTo>
                  <a:pt x="5164814" y="2821491"/>
                </a:lnTo>
                <a:lnTo>
                  <a:pt x="932577" y="4220357"/>
                </a:lnTo>
                <a:lnTo>
                  <a:pt x="0" y="1398866"/>
                </a:lnTo>
                <a:close/>
              </a:path>
            </a:pathLst>
          </a:custGeom>
          <a:solidFill>
            <a:schemeClr val="accent2"/>
          </a:solidFill>
          <a:ln w="76200">
            <a:solidFill>
              <a:schemeClr val="bg1"/>
            </a:solidFill>
          </a:ln>
        </p:spPr>
        <p:txBody>
          <a:bodyPr wrap="square">
            <a:noAutofit/>
          </a:bodyPr>
          <a:lstStyle>
            <a:lvl1pPr>
              <a:defRPr lang="zh-CN" altLang="en-US"/>
            </a:lvl1pPr>
          </a:lstStyle>
          <a:p>
            <a:pPr lvl="0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9066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6000">
        <p:blinds dir="vert"/>
      </p:transition>
    </mc:Choice>
    <mc:Fallback xmlns="">
      <p:transition spd="slow" advTm="6000">
        <p:blinds dir="vert"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任意多边形: 形状 10"/>
          <p:cNvSpPr>
            <a:spLocks noGrp="1"/>
          </p:cNvSpPr>
          <p:nvPr>
            <p:ph type="pic" sz="quarter" idx="10"/>
          </p:nvPr>
        </p:nvSpPr>
        <p:spPr>
          <a:xfrm>
            <a:off x="553001" y="2265400"/>
            <a:ext cx="2027597" cy="2165031"/>
          </a:xfrm>
          <a:custGeom>
            <a:avLst/>
            <a:gdLst>
              <a:gd name="connsiteX0" fmla="*/ 1891391 w 2027597"/>
              <a:gd name="connsiteY0" fmla="*/ 0 h 2165031"/>
              <a:gd name="connsiteX1" fmla="*/ 2027597 w 2027597"/>
              <a:gd name="connsiteY1" fmla="*/ 2038664 h 2165031"/>
              <a:gd name="connsiteX2" fmla="*/ 136206 w 2027597"/>
              <a:gd name="connsiteY2" fmla="*/ 2165031 h 2165031"/>
              <a:gd name="connsiteX3" fmla="*/ 0 w 2027597"/>
              <a:gd name="connsiteY3" fmla="*/ 126367 h 2165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7597" h="2165031">
                <a:moveTo>
                  <a:pt x="1891391" y="0"/>
                </a:moveTo>
                <a:lnTo>
                  <a:pt x="2027597" y="2038664"/>
                </a:lnTo>
                <a:lnTo>
                  <a:pt x="136206" y="2165031"/>
                </a:lnTo>
                <a:lnTo>
                  <a:pt x="0" y="126367"/>
                </a:lnTo>
                <a:close/>
              </a:path>
            </a:pathLst>
          </a:custGeom>
          <a:solidFill>
            <a:schemeClr val="accent2"/>
          </a:solidFill>
          <a:ln w="76200">
            <a:solidFill>
              <a:schemeClr val="bg1"/>
            </a:solidFill>
          </a:ln>
        </p:spPr>
        <p:txBody>
          <a:bodyPr wrap="square">
            <a:noAutofit/>
          </a:bodyPr>
          <a:lstStyle>
            <a:lvl1pPr>
              <a:defRPr lang="zh-CN" altLang="en-US"/>
            </a:lvl1pPr>
          </a:lstStyle>
          <a:p>
            <a:pPr lvl="0"/>
            <a:endParaRPr lang="zh-CN" altLang="en-US"/>
          </a:p>
        </p:txBody>
      </p:sp>
      <p:sp>
        <p:nvSpPr>
          <p:cNvPr id="12" name="任意多边形: 形状 11"/>
          <p:cNvSpPr>
            <a:spLocks noGrp="1"/>
          </p:cNvSpPr>
          <p:nvPr>
            <p:ph type="pic" sz="quarter" idx="11"/>
          </p:nvPr>
        </p:nvSpPr>
        <p:spPr>
          <a:xfrm>
            <a:off x="3445388" y="1261044"/>
            <a:ext cx="2432199" cy="2792228"/>
          </a:xfrm>
          <a:custGeom>
            <a:avLst/>
            <a:gdLst>
              <a:gd name="connsiteX0" fmla="*/ 1744040 w 2432199"/>
              <a:gd name="connsiteY0" fmla="*/ 0 h 2792228"/>
              <a:gd name="connsiteX1" fmla="*/ 2432199 w 2432199"/>
              <a:gd name="connsiteY1" fmla="*/ 2261538 h 2792228"/>
              <a:gd name="connsiteX2" fmla="*/ 688159 w 2432199"/>
              <a:gd name="connsiteY2" fmla="*/ 2792228 h 2792228"/>
              <a:gd name="connsiteX3" fmla="*/ 0 w 2432199"/>
              <a:gd name="connsiteY3" fmla="*/ 530690 h 2792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2199" h="2792228">
                <a:moveTo>
                  <a:pt x="1744040" y="0"/>
                </a:moveTo>
                <a:lnTo>
                  <a:pt x="2432199" y="2261538"/>
                </a:lnTo>
                <a:lnTo>
                  <a:pt x="688159" y="2792228"/>
                </a:lnTo>
                <a:lnTo>
                  <a:pt x="0" y="530690"/>
                </a:lnTo>
                <a:close/>
              </a:path>
            </a:pathLst>
          </a:custGeom>
          <a:solidFill>
            <a:schemeClr val="accent2"/>
          </a:solidFill>
          <a:ln w="76200">
            <a:solidFill>
              <a:schemeClr val="bg1"/>
            </a:solidFill>
          </a:ln>
        </p:spPr>
        <p:txBody>
          <a:bodyPr wrap="square">
            <a:noAutofit/>
          </a:bodyPr>
          <a:lstStyle>
            <a:lvl1pPr>
              <a:defRPr lang="zh-CN" altLang="en-US" dirty="0"/>
            </a:lvl1pPr>
          </a:lstStyle>
          <a:p>
            <a:pPr lvl="0"/>
            <a:endParaRPr lang="zh-CN" altLang="en-US" dirty="0"/>
          </a:p>
        </p:txBody>
      </p:sp>
      <p:sp>
        <p:nvSpPr>
          <p:cNvPr id="13" name="任意多边形: 形状 12"/>
          <p:cNvSpPr>
            <a:spLocks noGrp="1"/>
          </p:cNvSpPr>
          <p:nvPr>
            <p:ph type="pic" sz="quarter" idx="12"/>
          </p:nvPr>
        </p:nvSpPr>
        <p:spPr>
          <a:xfrm>
            <a:off x="6165485" y="364444"/>
            <a:ext cx="2188376" cy="2698002"/>
          </a:xfrm>
          <a:custGeom>
            <a:avLst/>
            <a:gdLst>
              <a:gd name="connsiteX0" fmla="*/ 1698440 w 2188376"/>
              <a:gd name="connsiteY0" fmla="*/ 0 h 2698002"/>
              <a:gd name="connsiteX1" fmla="*/ 2188376 w 2188376"/>
              <a:gd name="connsiteY1" fmla="*/ 2342820 h 2698002"/>
              <a:gd name="connsiteX2" fmla="*/ 489936 w 2188376"/>
              <a:gd name="connsiteY2" fmla="*/ 2698002 h 2698002"/>
              <a:gd name="connsiteX3" fmla="*/ 0 w 2188376"/>
              <a:gd name="connsiteY3" fmla="*/ 355182 h 269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88376" h="2698002">
                <a:moveTo>
                  <a:pt x="1698440" y="0"/>
                </a:moveTo>
                <a:lnTo>
                  <a:pt x="2188376" y="2342820"/>
                </a:lnTo>
                <a:lnTo>
                  <a:pt x="489936" y="2698002"/>
                </a:lnTo>
                <a:lnTo>
                  <a:pt x="0" y="355182"/>
                </a:lnTo>
                <a:close/>
              </a:path>
            </a:pathLst>
          </a:custGeom>
          <a:solidFill>
            <a:schemeClr val="accent2"/>
          </a:solidFill>
          <a:ln w="76200">
            <a:solidFill>
              <a:schemeClr val="bg1"/>
            </a:solidFill>
          </a:ln>
        </p:spPr>
        <p:txBody>
          <a:bodyPr wrap="square">
            <a:noAutofit/>
          </a:bodyPr>
          <a:lstStyle>
            <a:lvl1pPr>
              <a:defRPr lang="zh-CN" altLang="en-US"/>
            </a:lvl1pPr>
          </a:lstStyle>
          <a:p>
            <a:pPr lvl="0"/>
            <a:endParaRPr lang="zh-CN" altLang="en-US"/>
          </a:p>
        </p:txBody>
      </p:sp>
      <p:sp>
        <p:nvSpPr>
          <p:cNvPr id="14" name="任意多边形: 形状 13"/>
          <p:cNvSpPr>
            <a:spLocks noGrp="1"/>
          </p:cNvSpPr>
          <p:nvPr>
            <p:ph type="pic" sz="quarter" idx="13"/>
          </p:nvPr>
        </p:nvSpPr>
        <p:spPr>
          <a:xfrm>
            <a:off x="7869180" y="2805325"/>
            <a:ext cx="3475410" cy="3475410"/>
          </a:xfrm>
          <a:custGeom>
            <a:avLst/>
            <a:gdLst>
              <a:gd name="connsiteX0" fmla="*/ 1737705 w 3475410"/>
              <a:gd name="connsiteY0" fmla="*/ 0 h 3475410"/>
              <a:gd name="connsiteX1" fmla="*/ 3475410 w 3475410"/>
              <a:gd name="connsiteY1" fmla="*/ 1737705 h 3475410"/>
              <a:gd name="connsiteX2" fmla="*/ 1737705 w 3475410"/>
              <a:gd name="connsiteY2" fmla="*/ 3475410 h 3475410"/>
              <a:gd name="connsiteX3" fmla="*/ 0 w 3475410"/>
              <a:gd name="connsiteY3" fmla="*/ 1737705 h 3475410"/>
              <a:gd name="connsiteX4" fmla="*/ 1737705 w 3475410"/>
              <a:gd name="connsiteY4" fmla="*/ 0 h 3475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75410" h="3475410">
                <a:moveTo>
                  <a:pt x="1737705" y="0"/>
                </a:moveTo>
                <a:cubicBezTo>
                  <a:pt x="2697413" y="0"/>
                  <a:pt x="3475410" y="777997"/>
                  <a:pt x="3475410" y="1737705"/>
                </a:cubicBezTo>
                <a:cubicBezTo>
                  <a:pt x="3475410" y="2697413"/>
                  <a:pt x="2697413" y="3475410"/>
                  <a:pt x="1737705" y="3475410"/>
                </a:cubicBezTo>
                <a:cubicBezTo>
                  <a:pt x="777997" y="3475410"/>
                  <a:pt x="0" y="2697413"/>
                  <a:pt x="0" y="1737705"/>
                </a:cubicBezTo>
                <a:cubicBezTo>
                  <a:pt x="0" y="777997"/>
                  <a:pt x="777997" y="0"/>
                  <a:pt x="1737705" y="0"/>
                </a:cubicBezTo>
                <a:close/>
              </a:path>
            </a:pathLst>
          </a:custGeom>
          <a:solidFill>
            <a:schemeClr val="accent2"/>
          </a:solidFill>
          <a:ln w="76200">
            <a:solidFill>
              <a:schemeClr val="bg1"/>
            </a:solidFill>
          </a:ln>
        </p:spPr>
        <p:txBody>
          <a:bodyPr wrap="square">
            <a:noAutofit/>
          </a:bodyPr>
          <a:lstStyle>
            <a:lvl1pPr>
              <a:defRPr lang="zh-CN" altLang="en-US"/>
            </a:lvl1pPr>
          </a:lstStyle>
          <a:p>
            <a:pPr lvl="0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6567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6000">
        <p:blinds dir="vert"/>
      </p:transition>
    </mc:Choice>
    <mc:Fallback xmlns="">
      <p:transition spd="slow" advTm="6000">
        <p:blinds dir="vert"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任意多边形: 形状 8"/>
          <p:cNvSpPr>
            <a:spLocks noGrp="1"/>
          </p:cNvSpPr>
          <p:nvPr>
            <p:ph type="pic" sz="quarter" idx="10"/>
          </p:nvPr>
        </p:nvSpPr>
        <p:spPr>
          <a:xfrm>
            <a:off x="877647" y="604010"/>
            <a:ext cx="4945463" cy="3685182"/>
          </a:xfrm>
          <a:custGeom>
            <a:avLst/>
            <a:gdLst>
              <a:gd name="connsiteX0" fmla="*/ 4498730 w 4945463"/>
              <a:gd name="connsiteY0" fmla="*/ 0 h 3685182"/>
              <a:gd name="connsiteX1" fmla="*/ 4945463 w 4945463"/>
              <a:gd name="connsiteY1" fmla="*/ 3019626 h 3685182"/>
              <a:gd name="connsiteX2" fmla="*/ 446732 w 4945463"/>
              <a:gd name="connsiteY2" fmla="*/ 3685182 h 3685182"/>
              <a:gd name="connsiteX3" fmla="*/ 0 w 4945463"/>
              <a:gd name="connsiteY3" fmla="*/ 665555 h 3685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45463" h="3685182">
                <a:moveTo>
                  <a:pt x="4498730" y="0"/>
                </a:moveTo>
                <a:lnTo>
                  <a:pt x="4945463" y="3019626"/>
                </a:lnTo>
                <a:lnTo>
                  <a:pt x="446732" y="3685182"/>
                </a:lnTo>
                <a:lnTo>
                  <a:pt x="0" y="665555"/>
                </a:lnTo>
                <a:close/>
              </a:path>
            </a:pathLst>
          </a:custGeom>
          <a:solidFill>
            <a:schemeClr val="accent2"/>
          </a:solidFill>
          <a:ln w="76200">
            <a:solidFill>
              <a:schemeClr val="bg1"/>
            </a:solidFill>
          </a:ln>
        </p:spPr>
        <p:txBody>
          <a:bodyPr wrap="square">
            <a:noAutofit/>
          </a:bodyPr>
          <a:lstStyle>
            <a:lvl1pPr>
              <a:defRPr lang="zh-CN" altLang="en-US"/>
            </a:lvl1pPr>
          </a:lstStyle>
          <a:p>
            <a:pPr lvl="0"/>
            <a:endParaRPr lang="zh-CN" altLang="en-US"/>
          </a:p>
        </p:txBody>
      </p:sp>
      <p:sp>
        <p:nvSpPr>
          <p:cNvPr id="11" name="任意多边形: 形状 10"/>
          <p:cNvSpPr>
            <a:spLocks noGrp="1"/>
          </p:cNvSpPr>
          <p:nvPr>
            <p:ph type="pic" sz="quarter" idx="11"/>
          </p:nvPr>
        </p:nvSpPr>
        <p:spPr>
          <a:xfrm>
            <a:off x="3119200" y="3053268"/>
            <a:ext cx="4341100" cy="3401161"/>
          </a:xfrm>
          <a:custGeom>
            <a:avLst/>
            <a:gdLst>
              <a:gd name="connsiteX0" fmla="*/ 428068 w 4341100"/>
              <a:gd name="connsiteY0" fmla="*/ 0 h 3401161"/>
              <a:gd name="connsiteX1" fmla="*/ 4341100 w 4341100"/>
              <a:gd name="connsiteY1" fmla="*/ 597436 h 3401161"/>
              <a:gd name="connsiteX2" fmla="*/ 3913031 w 4341100"/>
              <a:gd name="connsiteY2" fmla="*/ 3401161 h 3401161"/>
              <a:gd name="connsiteX3" fmla="*/ 0 w 4341100"/>
              <a:gd name="connsiteY3" fmla="*/ 2803725 h 34011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41100" h="3401161">
                <a:moveTo>
                  <a:pt x="428068" y="0"/>
                </a:moveTo>
                <a:lnTo>
                  <a:pt x="4341100" y="597436"/>
                </a:lnTo>
                <a:lnTo>
                  <a:pt x="3913031" y="3401161"/>
                </a:lnTo>
                <a:lnTo>
                  <a:pt x="0" y="2803725"/>
                </a:lnTo>
                <a:close/>
              </a:path>
            </a:pathLst>
          </a:custGeom>
          <a:solidFill>
            <a:schemeClr val="accent2"/>
          </a:solidFill>
          <a:ln w="76200">
            <a:solidFill>
              <a:schemeClr val="bg1"/>
            </a:solidFill>
          </a:ln>
        </p:spPr>
        <p:txBody>
          <a:bodyPr wrap="square">
            <a:noAutofit/>
          </a:bodyPr>
          <a:lstStyle>
            <a:lvl1pPr>
              <a:defRPr lang="zh-CN" altLang="en-US"/>
            </a:lvl1pPr>
          </a:lstStyle>
          <a:p>
            <a:pPr lvl="0"/>
            <a:endParaRPr lang="zh-CN" altLang="en-US"/>
          </a:p>
        </p:txBody>
      </p:sp>
      <p:sp>
        <p:nvSpPr>
          <p:cNvPr id="10" name="任意多边形: 形状 9"/>
          <p:cNvSpPr>
            <a:spLocks noGrp="1"/>
          </p:cNvSpPr>
          <p:nvPr>
            <p:ph type="pic" sz="quarter" idx="12"/>
          </p:nvPr>
        </p:nvSpPr>
        <p:spPr>
          <a:xfrm>
            <a:off x="7179066" y="770540"/>
            <a:ext cx="3209464" cy="2282728"/>
          </a:xfrm>
          <a:custGeom>
            <a:avLst/>
            <a:gdLst>
              <a:gd name="connsiteX0" fmla="*/ 128713 w 3209464"/>
              <a:gd name="connsiteY0" fmla="*/ 0 h 2282728"/>
              <a:gd name="connsiteX1" fmla="*/ 3209464 w 3209464"/>
              <a:gd name="connsiteY1" fmla="*/ 189430 h 2282728"/>
              <a:gd name="connsiteX2" fmla="*/ 3080750 w 3209464"/>
              <a:gd name="connsiteY2" fmla="*/ 2282728 h 2282728"/>
              <a:gd name="connsiteX3" fmla="*/ 0 w 3209464"/>
              <a:gd name="connsiteY3" fmla="*/ 2093297 h 2282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9464" h="2282728">
                <a:moveTo>
                  <a:pt x="128713" y="0"/>
                </a:moveTo>
                <a:lnTo>
                  <a:pt x="3209464" y="189430"/>
                </a:lnTo>
                <a:lnTo>
                  <a:pt x="3080750" y="2282728"/>
                </a:lnTo>
                <a:lnTo>
                  <a:pt x="0" y="2093297"/>
                </a:lnTo>
                <a:close/>
              </a:path>
            </a:pathLst>
          </a:custGeom>
          <a:solidFill>
            <a:schemeClr val="accent2"/>
          </a:solidFill>
          <a:ln w="76200">
            <a:solidFill>
              <a:schemeClr val="bg1"/>
            </a:solidFill>
          </a:ln>
        </p:spPr>
        <p:txBody>
          <a:bodyPr wrap="square">
            <a:noAutofit/>
          </a:bodyPr>
          <a:lstStyle>
            <a:lvl1pPr>
              <a:defRPr lang="zh-CN" altLang="en-US"/>
            </a:lvl1pPr>
          </a:lstStyle>
          <a:p>
            <a:pPr lvl="0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4847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6000">
        <p:blinds dir="vert"/>
      </p:transition>
    </mc:Choice>
    <mc:Fallback xmlns="">
      <p:transition spd="slow" advTm="6000">
        <p:blinds dir="vert"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: 形状 7"/>
          <p:cNvSpPr>
            <a:spLocks noGrp="1"/>
          </p:cNvSpPr>
          <p:nvPr>
            <p:ph type="pic" sz="quarter" idx="10"/>
          </p:nvPr>
        </p:nvSpPr>
        <p:spPr>
          <a:xfrm>
            <a:off x="1747202" y="3216743"/>
            <a:ext cx="4592239" cy="2956136"/>
          </a:xfrm>
          <a:custGeom>
            <a:avLst/>
            <a:gdLst>
              <a:gd name="connsiteX0" fmla="*/ 0 w 4592239"/>
              <a:gd name="connsiteY0" fmla="*/ 0 h 2956136"/>
              <a:gd name="connsiteX1" fmla="*/ 4592239 w 4592239"/>
              <a:gd name="connsiteY1" fmla="*/ 0 h 2956136"/>
              <a:gd name="connsiteX2" fmla="*/ 4592239 w 4592239"/>
              <a:gd name="connsiteY2" fmla="*/ 2956136 h 2956136"/>
              <a:gd name="connsiteX3" fmla="*/ 0 w 4592239"/>
              <a:gd name="connsiteY3" fmla="*/ 2956136 h 2956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92239" h="2956136">
                <a:moveTo>
                  <a:pt x="0" y="0"/>
                </a:moveTo>
                <a:lnTo>
                  <a:pt x="4592239" y="0"/>
                </a:lnTo>
                <a:lnTo>
                  <a:pt x="4592239" y="2956136"/>
                </a:lnTo>
                <a:lnTo>
                  <a:pt x="0" y="2956136"/>
                </a:lnTo>
                <a:close/>
              </a:path>
            </a:pathLst>
          </a:custGeom>
          <a:solidFill>
            <a:schemeClr val="accent2"/>
          </a:solidFill>
          <a:ln w="76200">
            <a:solidFill>
              <a:schemeClr val="bg1"/>
            </a:solidFill>
          </a:ln>
        </p:spPr>
        <p:txBody>
          <a:bodyPr wrap="square">
            <a:noAutofit/>
          </a:bodyPr>
          <a:lstStyle>
            <a:lvl1pPr>
              <a:defRPr lang="zh-CN" altLang="en-US"/>
            </a:lvl1pPr>
          </a:lstStyle>
          <a:p>
            <a:pPr lvl="0"/>
            <a:endParaRPr lang="zh-CN" altLang="en-US"/>
          </a:p>
        </p:txBody>
      </p:sp>
      <p:sp>
        <p:nvSpPr>
          <p:cNvPr id="7" name="任意多边形: 形状 6"/>
          <p:cNvSpPr>
            <a:spLocks noGrp="1"/>
          </p:cNvSpPr>
          <p:nvPr>
            <p:ph type="pic" sz="quarter" idx="11"/>
          </p:nvPr>
        </p:nvSpPr>
        <p:spPr>
          <a:xfrm>
            <a:off x="5422372" y="694231"/>
            <a:ext cx="4395184" cy="2878477"/>
          </a:xfrm>
          <a:custGeom>
            <a:avLst/>
            <a:gdLst>
              <a:gd name="connsiteX0" fmla="*/ 0 w 4395184"/>
              <a:gd name="connsiteY0" fmla="*/ 0 h 2878477"/>
              <a:gd name="connsiteX1" fmla="*/ 4395184 w 4395184"/>
              <a:gd name="connsiteY1" fmla="*/ 0 h 2878477"/>
              <a:gd name="connsiteX2" fmla="*/ 4395184 w 4395184"/>
              <a:gd name="connsiteY2" fmla="*/ 2878477 h 2878477"/>
              <a:gd name="connsiteX3" fmla="*/ 0 w 4395184"/>
              <a:gd name="connsiteY3" fmla="*/ 2878477 h 2878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95184" h="2878477">
                <a:moveTo>
                  <a:pt x="0" y="0"/>
                </a:moveTo>
                <a:lnTo>
                  <a:pt x="4395184" y="0"/>
                </a:lnTo>
                <a:lnTo>
                  <a:pt x="4395184" y="2878477"/>
                </a:lnTo>
                <a:lnTo>
                  <a:pt x="0" y="2878477"/>
                </a:lnTo>
                <a:close/>
              </a:path>
            </a:pathLst>
          </a:custGeom>
          <a:solidFill>
            <a:schemeClr val="accent2"/>
          </a:solidFill>
          <a:ln w="76200">
            <a:solidFill>
              <a:schemeClr val="bg1"/>
            </a:solidFill>
          </a:ln>
        </p:spPr>
        <p:txBody>
          <a:bodyPr wrap="square">
            <a:noAutofit/>
          </a:bodyPr>
          <a:lstStyle>
            <a:lvl1pPr>
              <a:defRPr lang="zh-CN" altLang="en-US"/>
            </a:lvl1pPr>
          </a:lstStyle>
          <a:p>
            <a:pPr lvl="0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4483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6000">
        <p:blinds dir="vert"/>
      </p:transition>
    </mc:Choice>
    <mc:Fallback xmlns="">
      <p:transition spd="slow" advTm="6000">
        <p:blinds dir="vert"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任意多边形: 形状 8"/>
          <p:cNvSpPr>
            <a:spLocks noGrp="1"/>
          </p:cNvSpPr>
          <p:nvPr>
            <p:ph type="pic" sz="quarter" idx="10"/>
          </p:nvPr>
        </p:nvSpPr>
        <p:spPr>
          <a:xfrm>
            <a:off x="1265384" y="1116214"/>
            <a:ext cx="3349850" cy="2507734"/>
          </a:xfrm>
          <a:custGeom>
            <a:avLst/>
            <a:gdLst>
              <a:gd name="connsiteX0" fmla="*/ 3033148 w 3349850"/>
              <a:gd name="connsiteY0" fmla="*/ 0 h 2507734"/>
              <a:gd name="connsiteX1" fmla="*/ 3349850 w 3349850"/>
              <a:gd name="connsiteY1" fmla="*/ 2035902 h 2507734"/>
              <a:gd name="connsiteX2" fmla="*/ 316702 w 3349850"/>
              <a:gd name="connsiteY2" fmla="*/ 2507734 h 2507734"/>
              <a:gd name="connsiteX3" fmla="*/ 0 w 3349850"/>
              <a:gd name="connsiteY3" fmla="*/ 471832 h 2507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49850" h="2507734">
                <a:moveTo>
                  <a:pt x="3033148" y="0"/>
                </a:moveTo>
                <a:lnTo>
                  <a:pt x="3349850" y="2035902"/>
                </a:lnTo>
                <a:lnTo>
                  <a:pt x="316702" y="2507734"/>
                </a:lnTo>
                <a:lnTo>
                  <a:pt x="0" y="471832"/>
                </a:lnTo>
                <a:close/>
              </a:path>
            </a:pathLst>
          </a:custGeom>
          <a:solidFill>
            <a:schemeClr val="accent2"/>
          </a:solidFill>
          <a:ln w="76200">
            <a:solidFill>
              <a:schemeClr val="bg1"/>
            </a:solidFill>
          </a:ln>
        </p:spPr>
        <p:txBody>
          <a:bodyPr wrap="square">
            <a:noAutofit/>
          </a:bodyPr>
          <a:lstStyle>
            <a:lvl1pPr>
              <a:defRPr lang="zh-CN" altLang="en-US"/>
            </a:lvl1pPr>
          </a:lstStyle>
          <a:p>
            <a:pPr lvl="0"/>
            <a:endParaRPr lang="zh-CN" altLang="en-US"/>
          </a:p>
        </p:txBody>
      </p:sp>
      <p:sp>
        <p:nvSpPr>
          <p:cNvPr id="10" name="任意多边形: 形状 9"/>
          <p:cNvSpPr>
            <a:spLocks noGrp="1"/>
          </p:cNvSpPr>
          <p:nvPr>
            <p:ph type="pic" sz="quarter" idx="11"/>
          </p:nvPr>
        </p:nvSpPr>
        <p:spPr>
          <a:xfrm>
            <a:off x="4194901" y="859754"/>
            <a:ext cx="3573945" cy="2461030"/>
          </a:xfrm>
          <a:custGeom>
            <a:avLst/>
            <a:gdLst>
              <a:gd name="connsiteX0" fmla="*/ 119825 w 3573945"/>
              <a:gd name="connsiteY0" fmla="*/ 0 h 2461030"/>
              <a:gd name="connsiteX1" fmla="*/ 3573945 w 3573945"/>
              <a:gd name="connsiteY1" fmla="*/ 181574 h 2461030"/>
              <a:gd name="connsiteX2" fmla="*/ 3454120 w 3573945"/>
              <a:gd name="connsiteY2" fmla="*/ 2461030 h 2461030"/>
              <a:gd name="connsiteX3" fmla="*/ 0 w 3573945"/>
              <a:gd name="connsiteY3" fmla="*/ 2279457 h 24610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73945" h="2461030">
                <a:moveTo>
                  <a:pt x="119825" y="0"/>
                </a:moveTo>
                <a:lnTo>
                  <a:pt x="3573945" y="181574"/>
                </a:lnTo>
                <a:lnTo>
                  <a:pt x="3454120" y="2461030"/>
                </a:lnTo>
                <a:lnTo>
                  <a:pt x="0" y="2279457"/>
                </a:lnTo>
                <a:close/>
              </a:path>
            </a:pathLst>
          </a:custGeom>
          <a:solidFill>
            <a:schemeClr val="accent2"/>
          </a:solidFill>
          <a:ln w="76200">
            <a:solidFill>
              <a:schemeClr val="bg1"/>
            </a:solidFill>
          </a:ln>
        </p:spPr>
        <p:txBody>
          <a:bodyPr wrap="square">
            <a:noAutofit/>
          </a:bodyPr>
          <a:lstStyle>
            <a:lvl1pPr>
              <a:defRPr lang="zh-CN" altLang="en-US"/>
            </a:lvl1pPr>
          </a:lstStyle>
          <a:p>
            <a:pPr lvl="0"/>
            <a:endParaRPr lang="zh-CN" altLang="en-US"/>
          </a:p>
        </p:txBody>
      </p:sp>
      <p:sp>
        <p:nvSpPr>
          <p:cNvPr id="11" name="任意多边形: 形状 10"/>
          <p:cNvSpPr>
            <a:spLocks noGrp="1"/>
          </p:cNvSpPr>
          <p:nvPr>
            <p:ph type="pic" sz="quarter" idx="12"/>
          </p:nvPr>
        </p:nvSpPr>
        <p:spPr>
          <a:xfrm>
            <a:off x="7075335" y="1051560"/>
            <a:ext cx="3740448" cy="3043644"/>
          </a:xfrm>
          <a:custGeom>
            <a:avLst/>
            <a:gdLst>
              <a:gd name="connsiteX0" fmla="*/ 553882 w 3740448"/>
              <a:gd name="connsiteY0" fmla="*/ 0 h 3043644"/>
              <a:gd name="connsiteX1" fmla="*/ 3740448 w 3740448"/>
              <a:gd name="connsiteY1" fmla="*/ 779555 h 3043644"/>
              <a:gd name="connsiteX2" fmla="*/ 3186565 w 3740448"/>
              <a:gd name="connsiteY2" fmla="*/ 3043644 h 3043644"/>
              <a:gd name="connsiteX3" fmla="*/ 0 w 3740448"/>
              <a:gd name="connsiteY3" fmla="*/ 2264089 h 3043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40448" h="3043644">
                <a:moveTo>
                  <a:pt x="553882" y="0"/>
                </a:moveTo>
                <a:lnTo>
                  <a:pt x="3740448" y="779555"/>
                </a:lnTo>
                <a:lnTo>
                  <a:pt x="3186565" y="3043644"/>
                </a:lnTo>
                <a:lnTo>
                  <a:pt x="0" y="2264089"/>
                </a:lnTo>
                <a:close/>
              </a:path>
            </a:pathLst>
          </a:custGeom>
          <a:solidFill>
            <a:schemeClr val="accent2"/>
          </a:solidFill>
          <a:ln w="76200">
            <a:solidFill>
              <a:schemeClr val="bg1"/>
            </a:solidFill>
          </a:ln>
        </p:spPr>
        <p:txBody>
          <a:bodyPr wrap="square">
            <a:noAutofit/>
          </a:bodyPr>
          <a:lstStyle>
            <a:lvl1pPr>
              <a:defRPr lang="zh-CN" altLang="en-US"/>
            </a:lvl1pPr>
          </a:lstStyle>
          <a:p>
            <a:pPr lvl="0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0404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6000">
        <p:blinds dir="vert"/>
      </p:transition>
    </mc:Choice>
    <mc:Fallback xmlns="">
      <p:transition spd="slow" advTm="6000">
        <p:blinds dir="vert"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任意多边形: 形状 8"/>
          <p:cNvSpPr>
            <a:spLocks noGrp="1"/>
          </p:cNvSpPr>
          <p:nvPr>
            <p:ph type="pic" sz="quarter" idx="10"/>
          </p:nvPr>
        </p:nvSpPr>
        <p:spPr>
          <a:xfrm>
            <a:off x="5262217" y="165439"/>
            <a:ext cx="4147856" cy="3263561"/>
          </a:xfrm>
          <a:custGeom>
            <a:avLst/>
            <a:gdLst>
              <a:gd name="connsiteX0" fmla="*/ 3562174 w 4147856"/>
              <a:gd name="connsiteY0" fmla="*/ 0 h 3263561"/>
              <a:gd name="connsiteX1" fmla="*/ 4147856 w 4147856"/>
              <a:gd name="connsiteY1" fmla="*/ 2390994 h 3263561"/>
              <a:gd name="connsiteX2" fmla="*/ 585683 w 4147856"/>
              <a:gd name="connsiteY2" fmla="*/ 3263561 h 3263561"/>
              <a:gd name="connsiteX3" fmla="*/ 0 w 4147856"/>
              <a:gd name="connsiteY3" fmla="*/ 872566 h 3263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47856" h="3263561">
                <a:moveTo>
                  <a:pt x="3562174" y="0"/>
                </a:moveTo>
                <a:lnTo>
                  <a:pt x="4147856" y="2390994"/>
                </a:lnTo>
                <a:lnTo>
                  <a:pt x="585683" y="3263561"/>
                </a:lnTo>
                <a:lnTo>
                  <a:pt x="0" y="872566"/>
                </a:lnTo>
                <a:close/>
              </a:path>
            </a:pathLst>
          </a:custGeom>
          <a:solidFill>
            <a:schemeClr val="accent2"/>
          </a:solidFill>
          <a:ln w="76200">
            <a:solidFill>
              <a:schemeClr val="bg1"/>
            </a:solidFill>
          </a:ln>
        </p:spPr>
        <p:txBody>
          <a:bodyPr wrap="square">
            <a:noAutofit/>
          </a:bodyPr>
          <a:lstStyle>
            <a:lvl1pPr>
              <a:defRPr lang="zh-CN" altLang="en-US"/>
            </a:lvl1pPr>
          </a:lstStyle>
          <a:p>
            <a:pPr lvl="0"/>
            <a:endParaRPr lang="zh-CN" altLang="en-US"/>
          </a:p>
        </p:txBody>
      </p:sp>
      <p:sp>
        <p:nvSpPr>
          <p:cNvPr id="11" name="任意多边形: 形状 10"/>
          <p:cNvSpPr>
            <a:spLocks noGrp="1"/>
          </p:cNvSpPr>
          <p:nvPr>
            <p:ph type="pic" sz="quarter" idx="11"/>
          </p:nvPr>
        </p:nvSpPr>
        <p:spPr>
          <a:xfrm>
            <a:off x="4803380" y="3685967"/>
            <a:ext cx="3684753" cy="2860466"/>
          </a:xfrm>
          <a:custGeom>
            <a:avLst/>
            <a:gdLst>
              <a:gd name="connsiteX0" fmla="*/ 3183458 w 3684753"/>
              <a:gd name="connsiteY0" fmla="*/ 0 h 2860466"/>
              <a:gd name="connsiteX1" fmla="*/ 3684753 w 3684753"/>
              <a:gd name="connsiteY1" fmla="*/ 2100839 h 2860466"/>
              <a:gd name="connsiteX2" fmla="*/ 501296 w 3684753"/>
              <a:gd name="connsiteY2" fmla="*/ 2860466 h 2860466"/>
              <a:gd name="connsiteX3" fmla="*/ 0 w 3684753"/>
              <a:gd name="connsiteY3" fmla="*/ 759627 h 2860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4753" h="2860466">
                <a:moveTo>
                  <a:pt x="3183458" y="0"/>
                </a:moveTo>
                <a:lnTo>
                  <a:pt x="3684753" y="2100839"/>
                </a:lnTo>
                <a:lnTo>
                  <a:pt x="501296" y="2860466"/>
                </a:lnTo>
                <a:lnTo>
                  <a:pt x="0" y="759627"/>
                </a:lnTo>
                <a:close/>
              </a:path>
            </a:pathLst>
          </a:custGeom>
          <a:solidFill>
            <a:schemeClr val="accent2"/>
          </a:solidFill>
          <a:ln w="76200">
            <a:solidFill>
              <a:schemeClr val="bg1"/>
            </a:solidFill>
          </a:ln>
        </p:spPr>
        <p:txBody>
          <a:bodyPr wrap="square">
            <a:noAutofit/>
          </a:bodyPr>
          <a:lstStyle>
            <a:lvl1pPr>
              <a:defRPr lang="zh-CN" altLang="en-US"/>
            </a:lvl1pPr>
          </a:lstStyle>
          <a:p>
            <a:pPr lvl="0"/>
            <a:endParaRPr lang="zh-CN" altLang="en-US"/>
          </a:p>
        </p:txBody>
      </p:sp>
      <p:sp>
        <p:nvSpPr>
          <p:cNvPr id="10" name="任意多边形: 形状 9"/>
          <p:cNvSpPr>
            <a:spLocks noGrp="1"/>
          </p:cNvSpPr>
          <p:nvPr>
            <p:ph type="pic" sz="quarter" idx="12"/>
          </p:nvPr>
        </p:nvSpPr>
        <p:spPr>
          <a:xfrm>
            <a:off x="8272235" y="2934964"/>
            <a:ext cx="3395885" cy="2863376"/>
          </a:xfrm>
          <a:custGeom>
            <a:avLst/>
            <a:gdLst>
              <a:gd name="connsiteX0" fmla="*/ 528908 w 3395885"/>
              <a:gd name="connsiteY0" fmla="*/ 0 h 2863376"/>
              <a:gd name="connsiteX1" fmla="*/ 3395885 w 3395885"/>
              <a:gd name="connsiteY1" fmla="*/ 701372 h 2863376"/>
              <a:gd name="connsiteX2" fmla="*/ 2866977 w 3395885"/>
              <a:gd name="connsiteY2" fmla="*/ 2863376 h 2863376"/>
              <a:gd name="connsiteX3" fmla="*/ 0 w 3395885"/>
              <a:gd name="connsiteY3" fmla="*/ 2162005 h 2863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95885" h="2863376">
                <a:moveTo>
                  <a:pt x="528908" y="0"/>
                </a:moveTo>
                <a:lnTo>
                  <a:pt x="3395885" y="701372"/>
                </a:lnTo>
                <a:lnTo>
                  <a:pt x="2866977" y="2863376"/>
                </a:lnTo>
                <a:lnTo>
                  <a:pt x="0" y="2162005"/>
                </a:lnTo>
                <a:close/>
              </a:path>
            </a:pathLst>
          </a:custGeom>
          <a:solidFill>
            <a:schemeClr val="accent2"/>
          </a:solidFill>
          <a:ln w="76200">
            <a:solidFill>
              <a:schemeClr val="bg1"/>
            </a:solidFill>
          </a:ln>
        </p:spPr>
        <p:txBody>
          <a:bodyPr wrap="square">
            <a:noAutofit/>
          </a:bodyPr>
          <a:lstStyle>
            <a:lvl1pPr>
              <a:defRPr lang="zh-CN" altLang="en-US"/>
            </a:lvl1pPr>
          </a:lstStyle>
          <a:p>
            <a:pPr lvl="0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1570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6000">
        <p:blinds dir="vert"/>
      </p:transition>
    </mc:Choice>
    <mc:Fallback xmlns="">
      <p:transition spd="slow" advTm="6000">
        <p:blinds dir="vert"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任意多边形: 形状 10"/>
          <p:cNvSpPr>
            <a:spLocks noGrp="1"/>
          </p:cNvSpPr>
          <p:nvPr>
            <p:ph type="pic" sz="quarter" idx="10"/>
          </p:nvPr>
        </p:nvSpPr>
        <p:spPr>
          <a:xfrm>
            <a:off x="1017779" y="1903038"/>
            <a:ext cx="3212148" cy="3364890"/>
          </a:xfrm>
          <a:custGeom>
            <a:avLst/>
            <a:gdLst>
              <a:gd name="connsiteX0" fmla="*/ 2805434 w 3212148"/>
              <a:gd name="connsiteY0" fmla="*/ 0 h 3364890"/>
              <a:gd name="connsiteX1" fmla="*/ 3212148 w 3212148"/>
              <a:gd name="connsiteY1" fmla="*/ 2982295 h 3364890"/>
              <a:gd name="connsiteX2" fmla="*/ 406715 w 3212148"/>
              <a:gd name="connsiteY2" fmla="*/ 3364890 h 3364890"/>
              <a:gd name="connsiteX3" fmla="*/ 0 w 3212148"/>
              <a:gd name="connsiteY3" fmla="*/ 382595 h 3364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12148" h="3364890">
                <a:moveTo>
                  <a:pt x="2805434" y="0"/>
                </a:moveTo>
                <a:lnTo>
                  <a:pt x="3212148" y="2982295"/>
                </a:lnTo>
                <a:lnTo>
                  <a:pt x="406715" y="3364890"/>
                </a:lnTo>
                <a:lnTo>
                  <a:pt x="0" y="382595"/>
                </a:lnTo>
                <a:close/>
              </a:path>
            </a:pathLst>
          </a:custGeom>
          <a:solidFill>
            <a:schemeClr val="accent2"/>
          </a:solidFill>
          <a:ln w="76200">
            <a:solidFill>
              <a:schemeClr val="bg1"/>
            </a:solidFill>
          </a:ln>
        </p:spPr>
        <p:txBody>
          <a:bodyPr wrap="square">
            <a:noAutofit/>
          </a:bodyPr>
          <a:lstStyle>
            <a:lvl1pPr>
              <a:defRPr lang="zh-CN" altLang="en-US"/>
            </a:lvl1pPr>
          </a:lstStyle>
          <a:p>
            <a:pPr lvl="0"/>
            <a:endParaRPr lang="zh-CN" altLang="en-US"/>
          </a:p>
        </p:txBody>
      </p:sp>
      <p:sp>
        <p:nvSpPr>
          <p:cNvPr id="12" name="任意多边形: 形状 11"/>
          <p:cNvSpPr>
            <a:spLocks noGrp="1"/>
          </p:cNvSpPr>
          <p:nvPr>
            <p:ph type="pic" sz="quarter" idx="11"/>
          </p:nvPr>
        </p:nvSpPr>
        <p:spPr>
          <a:xfrm>
            <a:off x="3338535" y="1554691"/>
            <a:ext cx="3260535" cy="3409465"/>
          </a:xfrm>
          <a:custGeom>
            <a:avLst/>
            <a:gdLst>
              <a:gd name="connsiteX0" fmla="*/ 462803 w 3260535"/>
              <a:gd name="connsiteY0" fmla="*/ 0 h 3409465"/>
              <a:gd name="connsiteX1" fmla="*/ 3260535 w 3260535"/>
              <a:gd name="connsiteY1" fmla="*/ 435358 h 3409465"/>
              <a:gd name="connsiteX2" fmla="*/ 2797731 w 3260535"/>
              <a:gd name="connsiteY2" fmla="*/ 3409465 h 3409465"/>
              <a:gd name="connsiteX3" fmla="*/ 0 w 3260535"/>
              <a:gd name="connsiteY3" fmla="*/ 2974107 h 34094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60535" h="3409465">
                <a:moveTo>
                  <a:pt x="462803" y="0"/>
                </a:moveTo>
                <a:lnTo>
                  <a:pt x="3260535" y="435358"/>
                </a:lnTo>
                <a:lnTo>
                  <a:pt x="2797731" y="3409465"/>
                </a:lnTo>
                <a:lnTo>
                  <a:pt x="0" y="2974107"/>
                </a:lnTo>
                <a:close/>
              </a:path>
            </a:pathLst>
          </a:custGeom>
          <a:solidFill>
            <a:schemeClr val="accent2"/>
          </a:solidFill>
          <a:ln w="76200">
            <a:solidFill>
              <a:schemeClr val="bg1"/>
            </a:solidFill>
          </a:ln>
        </p:spPr>
        <p:txBody>
          <a:bodyPr wrap="square">
            <a:noAutofit/>
          </a:bodyPr>
          <a:lstStyle>
            <a:lvl1pPr>
              <a:defRPr lang="zh-CN" altLang="en-US"/>
            </a:lvl1pPr>
          </a:lstStyle>
          <a:p>
            <a:pPr lvl="0"/>
            <a:endParaRPr lang="zh-CN" altLang="en-US"/>
          </a:p>
        </p:txBody>
      </p:sp>
      <p:sp>
        <p:nvSpPr>
          <p:cNvPr id="13" name="任意多边形: 形状 12"/>
          <p:cNvSpPr>
            <a:spLocks noGrp="1"/>
          </p:cNvSpPr>
          <p:nvPr>
            <p:ph type="pic" sz="quarter" idx="12"/>
          </p:nvPr>
        </p:nvSpPr>
        <p:spPr>
          <a:xfrm>
            <a:off x="5625257" y="1610255"/>
            <a:ext cx="3376984" cy="3516104"/>
          </a:xfrm>
          <a:custGeom>
            <a:avLst/>
            <a:gdLst>
              <a:gd name="connsiteX0" fmla="*/ 2774004 w 3376984"/>
              <a:gd name="connsiteY0" fmla="*/ 0 h 3516104"/>
              <a:gd name="connsiteX1" fmla="*/ 3376984 w 3376984"/>
              <a:gd name="connsiteY1" fmla="*/ 2948884 h 3516104"/>
              <a:gd name="connsiteX2" fmla="*/ 602980 w 3376984"/>
              <a:gd name="connsiteY2" fmla="*/ 3516104 h 3516104"/>
              <a:gd name="connsiteX3" fmla="*/ 0 w 3376984"/>
              <a:gd name="connsiteY3" fmla="*/ 567221 h 3516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76984" h="3516104">
                <a:moveTo>
                  <a:pt x="2774004" y="0"/>
                </a:moveTo>
                <a:lnTo>
                  <a:pt x="3376984" y="2948884"/>
                </a:lnTo>
                <a:lnTo>
                  <a:pt x="602980" y="3516104"/>
                </a:lnTo>
                <a:lnTo>
                  <a:pt x="0" y="567221"/>
                </a:lnTo>
                <a:close/>
              </a:path>
            </a:pathLst>
          </a:custGeom>
          <a:solidFill>
            <a:schemeClr val="accent2"/>
          </a:solidFill>
          <a:ln w="76200">
            <a:solidFill>
              <a:schemeClr val="bg1"/>
            </a:solidFill>
          </a:ln>
        </p:spPr>
        <p:txBody>
          <a:bodyPr wrap="square">
            <a:noAutofit/>
          </a:bodyPr>
          <a:lstStyle>
            <a:lvl1pPr>
              <a:defRPr lang="zh-CN" altLang="en-US"/>
            </a:lvl1pPr>
          </a:lstStyle>
          <a:p>
            <a:pPr lvl="0"/>
            <a:endParaRPr lang="zh-CN" altLang="en-US"/>
          </a:p>
        </p:txBody>
      </p:sp>
      <p:sp>
        <p:nvSpPr>
          <p:cNvPr id="14" name="任意多边形: 形状 13"/>
          <p:cNvSpPr>
            <a:spLocks noGrp="1"/>
          </p:cNvSpPr>
          <p:nvPr>
            <p:ph type="pic" sz="quarter" idx="13"/>
          </p:nvPr>
        </p:nvSpPr>
        <p:spPr>
          <a:xfrm>
            <a:off x="7882330" y="1532075"/>
            <a:ext cx="3552736" cy="3674975"/>
          </a:xfrm>
          <a:custGeom>
            <a:avLst/>
            <a:gdLst>
              <a:gd name="connsiteX0" fmla="*/ 831527 w 3552736"/>
              <a:gd name="connsiteY0" fmla="*/ 0 h 3674975"/>
              <a:gd name="connsiteX1" fmla="*/ 3552736 w 3552736"/>
              <a:gd name="connsiteY1" fmla="*/ 782215 h 3674975"/>
              <a:gd name="connsiteX2" fmla="*/ 2721209 w 3552736"/>
              <a:gd name="connsiteY2" fmla="*/ 3674975 h 3674975"/>
              <a:gd name="connsiteX3" fmla="*/ 0 w 3552736"/>
              <a:gd name="connsiteY3" fmla="*/ 2892760 h 3674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52736" h="3674975">
                <a:moveTo>
                  <a:pt x="831527" y="0"/>
                </a:moveTo>
                <a:lnTo>
                  <a:pt x="3552736" y="782215"/>
                </a:lnTo>
                <a:lnTo>
                  <a:pt x="2721209" y="3674975"/>
                </a:lnTo>
                <a:lnTo>
                  <a:pt x="0" y="2892760"/>
                </a:lnTo>
                <a:close/>
              </a:path>
            </a:pathLst>
          </a:custGeom>
          <a:solidFill>
            <a:schemeClr val="accent2"/>
          </a:solidFill>
          <a:ln w="76200">
            <a:solidFill>
              <a:schemeClr val="bg1"/>
            </a:solidFill>
          </a:ln>
        </p:spPr>
        <p:txBody>
          <a:bodyPr wrap="square">
            <a:noAutofit/>
          </a:bodyPr>
          <a:lstStyle>
            <a:lvl1pPr>
              <a:defRPr lang="zh-CN" altLang="en-US"/>
            </a:lvl1pPr>
          </a:lstStyle>
          <a:p>
            <a:pPr lvl="0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186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6000">
        <p:blinds dir="vert"/>
      </p:transition>
    </mc:Choice>
    <mc:Fallback xmlns="">
      <p:transition spd="slow" advTm="6000">
        <p:blinds dir="vert"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50837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6000">
        <p:blinds dir="vert"/>
      </p:transition>
    </mc:Choice>
    <mc:Fallback xmlns="">
      <p:transition spd="slow" advTm="6000">
        <p:blinds dir="vert"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任意多边形: 形状 8"/>
          <p:cNvSpPr>
            <a:spLocks noGrp="1"/>
          </p:cNvSpPr>
          <p:nvPr>
            <p:ph type="pic" sz="quarter" idx="10"/>
          </p:nvPr>
        </p:nvSpPr>
        <p:spPr>
          <a:xfrm>
            <a:off x="1331915" y="1323977"/>
            <a:ext cx="2974894" cy="3344863"/>
          </a:xfrm>
          <a:custGeom>
            <a:avLst/>
            <a:gdLst>
              <a:gd name="connsiteX0" fmla="*/ 0 w 2974894"/>
              <a:gd name="connsiteY0" fmla="*/ 0 h 3344863"/>
              <a:gd name="connsiteX1" fmla="*/ 2974894 w 2974894"/>
              <a:gd name="connsiteY1" fmla="*/ 0 h 3344863"/>
              <a:gd name="connsiteX2" fmla="*/ 2974894 w 2974894"/>
              <a:gd name="connsiteY2" fmla="*/ 3344863 h 3344863"/>
              <a:gd name="connsiteX3" fmla="*/ 0 w 2974894"/>
              <a:gd name="connsiteY3" fmla="*/ 3344863 h 3344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74894" h="3344863">
                <a:moveTo>
                  <a:pt x="0" y="0"/>
                </a:moveTo>
                <a:lnTo>
                  <a:pt x="2974894" y="0"/>
                </a:lnTo>
                <a:lnTo>
                  <a:pt x="2974894" y="3344863"/>
                </a:lnTo>
                <a:lnTo>
                  <a:pt x="0" y="3344863"/>
                </a:lnTo>
                <a:close/>
              </a:path>
            </a:pathLst>
          </a:custGeom>
          <a:solidFill>
            <a:schemeClr val="accent2"/>
          </a:solidFill>
          <a:ln w="76200">
            <a:solidFill>
              <a:schemeClr val="bg1"/>
            </a:solidFill>
          </a:ln>
        </p:spPr>
        <p:txBody>
          <a:bodyPr wrap="square">
            <a:noAutofit/>
          </a:bodyPr>
          <a:lstStyle>
            <a:lvl1pPr>
              <a:defRPr lang="zh-CN" altLang="en-US"/>
            </a:lvl1pPr>
          </a:lstStyle>
          <a:p>
            <a:pPr lvl="0"/>
            <a:endParaRPr lang="zh-CN" altLang="en-US"/>
          </a:p>
        </p:txBody>
      </p:sp>
      <p:sp>
        <p:nvSpPr>
          <p:cNvPr id="10" name="任意多边形: 形状 9"/>
          <p:cNvSpPr>
            <a:spLocks noGrp="1"/>
          </p:cNvSpPr>
          <p:nvPr>
            <p:ph type="pic" sz="quarter" idx="11"/>
          </p:nvPr>
        </p:nvSpPr>
        <p:spPr>
          <a:xfrm>
            <a:off x="4609113" y="1323977"/>
            <a:ext cx="2974894" cy="3344863"/>
          </a:xfrm>
          <a:custGeom>
            <a:avLst/>
            <a:gdLst>
              <a:gd name="connsiteX0" fmla="*/ 0 w 2974894"/>
              <a:gd name="connsiteY0" fmla="*/ 0 h 3344863"/>
              <a:gd name="connsiteX1" fmla="*/ 2974894 w 2974894"/>
              <a:gd name="connsiteY1" fmla="*/ 0 h 3344863"/>
              <a:gd name="connsiteX2" fmla="*/ 2974894 w 2974894"/>
              <a:gd name="connsiteY2" fmla="*/ 3344863 h 3344863"/>
              <a:gd name="connsiteX3" fmla="*/ 0 w 2974894"/>
              <a:gd name="connsiteY3" fmla="*/ 3344863 h 3344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74894" h="3344863">
                <a:moveTo>
                  <a:pt x="0" y="0"/>
                </a:moveTo>
                <a:lnTo>
                  <a:pt x="2974894" y="0"/>
                </a:lnTo>
                <a:lnTo>
                  <a:pt x="2974894" y="3344863"/>
                </a:lnTo>
                <a:lnTo>
                  <a:pt x="0" y="3344863"/>
                </a:lnTo>
                <a:close/>
              </a:path>
            </a:pathLst>
          </a:custGeom>
          <a:solidFill>
            <a:schemeClr val="accent2"/>
          </a:solidFill>
          <a:ln w="76200">
            <a:solidFill>
              <a:schemeClr val="bg1"/>
            </a:solidFill>
          </a:ln>
        </p:spPr>
        <p:txBody>
          <a:bodyPr wrap="square">
            <a:noAutofit/>
          </a:bodyPr>
          <a:lstStyle>
            <a:lvl1pPr>
              <a:defRPr lang="zh-CN" altLang="en-US"/>
            </a:lvl1pPr>
          </a:lstStyle>
          <a:p>
            <a:pPr lvl="0"/>
            <a:endParaRPr lang="zh-CN" altLang="en-US"/>
          </a:p>
        </p:txBody>
      </p:sp>
      <p:sp>
        <p:nvSpPr>
          <p:cNvPr id="11" name="任意多边形: 形状 10"/>
          <p:cNvSpPr>
            <a:spLocks noGrp="1"/>
          </p:cNvSpPr>
          <p:nvPr>
            <p:ph type="pic" sz="quarter" idx="12"/>
          </p:nvPr>
        </p:nvSpPr>
        <p:spPr>
          <a:xfrm>
            <a:off x="7870907" y="1323977"/>
            <a:ext cx="2974894" cy="3344863"/>
          </a:xfrm>
          <a:custGeom>
            <a:avLst/>
            <a:gdLst>
              <a:gd name="connsiteX0" fmla="*/ 0 w 2974894"/>
              <a:gd name="connsiteY0" fmla="*/ 0 h 3344863"/>
              <a:gd name="connsiteX1" fmla="*/ 2974894 w 2974894"/>
              <a:gd name="connsiteY1" fmla="*/ 0 h 3344863"/>
              <a:gd name="connsiteX2" fmla="*/ 2974894 w 2974894"/>
              <a:gd name="connsiteY2" fmla="*/ 3344863 h 3344863"/>
              <a:gd name="connsiteX3" fmla="*/ 0 w 2974894"/>
              <a:gd name="connsiteY3" fmla="*/ 3344863 h 3344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74894" h="3344863">
                <a:moveTo>
                  <a:pt x="0" y="0"/>
                </a:moveTo>
                <a:lnTo>
                  <a:pt x="2974894" y="0"/>
                </a:lnTo>
                <a:lnTo>
                  <a:pt x="2974894" y="3344863"/>
                </a:lnTo>
                <a:lnTo>
                  <a:pt x="0" y="3344863"/>
                </a:lnTo>
                <a:close/>
              </a:path>
            </a:pathLst>
          </a:custGeom>
          <a:solidFill>
            <a:schemeClr val="accent2"/>
          </a:solidFill>
          <a:ln w="76200">
            <a:solidFill>
              <a:schemeClr val="bg1"/>
            </a:solidFill>
          </a:ln>
        </p:spPr>
        <p:txBody>
          <a:bodyPr wrap="square">
            <a:noAutofit/>
          </a:bodyPr>
          <a:lstStyle>
            <a:lvl1pPr>
              <a:defRPr lang="zh-CN" altLang="en-US"/>
            </a:lvl1pPr>
          </a:lstStyle>
          <a:p>
            <a:pPr lvl="0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9471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6000">
        <p:blinds dir="vert"/>
      </p:transition>
    </mc:Choice>
    <mc:Fallback xmlns="">
      <p:transition spd="slow" advTm="6000">
        <p:blinds dir="vert"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: 形状 7"/>
          <p:cNvSpPr>
            <a:spLocks noGrp="1"/>
          </p:cNvSpPr>
          <p:nvPr>
            <p:ph type="pic" sz="quarter" idx="10"/>
          </p:nvPr>
        </p:nvSpPr>
        <p:spPr>
          <a:xfrm>
            <a:off x="1490541" y="947165"/>
            <a:ext cx="4242852" cy="2660574"/>
          </a:xfrm>
          <a:custGeom>
            <a:avLst/>
            <a:gdLst>
              <a:gd name="connsiteX0" fmla="*/ 0 w 4242852"/>
              <a:gd name="connsiteY0" fmla="*/ 0 h 2660574"/>
              <a:gd name="connsiteX1" fmla="*/ 4242852 w 4242852"/>
              <a:gd name="connsiteY1" fmla="*/ 0 h 2660574"/>
              <a:gd name="connsiteX2" fmla="*/ 4242852 w 4242852"/>
              <a:gd name="connsiteY2" fmla="*/ 2660574 h 2660574"/>
              <a:gd name="connsiteX3" fmla="*/ 0 w 4242852"/>
              <a:gd name="connsiteY3" fmla="*/ 2660574 h 2660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42852" h="2660574">
                <a:moveTo>
                  <a:pt x="0" y="0"/>
                </a:moveTo>
                <a:lnTo>
                  <a:pt x="4242852" y="0"/>
                </a:lnTo>
                <a:lnTo>
                  <a:pt x="4242852" y="2660574"/>
                </a:lnTo>
                <a:lnTo>
                  <a:pt x="0" y="2660574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lang="zh-CN" altLang="en-US" sz="1800">
                <a:solidFill>
                  <a:schemeClr val="lt1"/>
                </a:solidFill>
              </a:defRPr>
            </a:lvl1pPr>
          </a:lstStyle>
          <a:p>
            <a:pPr marL="0" lvl="0" algn="ctr"/>
            <a:endParaRPr lang="zh-CN" altLang="en-US"/>
          </a:p>
        </p:txBody>
      </p:sp>
      <p:sp>
        <p:nvSpPr>
          <p:cNvPr id="9" name="任意多边形: 形状 8"/>
          <p:cNvSpPr>
            <a:spLocks noGrp="1"/>
          </p:cNvSpPr>
          <p:nvPr>
            <p:ph type="pic" sz="quarter" idx="11"/>
          </p:nvPr>
        </p:nvSpPr>
        <p:spPr>
          <a:xfrm>
            <a:off x="6753085" y="3185798"/>
            <a:ext cx="4242852" cy="2660574"/>
          </a:xfrm>
          <a:custGeom>
            <a:avLst/>
            <a:gdLst>
              <a:gd name="connsiteX0" fmla="*/ 0 w 4242852"/>
              <a:gd name="connsiteY0" fmla="*/ 0 h 2660574"/>
              <a:gd name="connsiteX1" fmla="*/ 4242852 w 4242852"/>
              <a:gd name="connsiteY1" fmla="*/ 0 h 2660574"/>
              <a:gd name="connsiteX2" fmla="*/ 4242852 w 4242852"/>
              <a:gd name="connsiteY2" fmla="*/ 2660574 h 2660574"/>
              <a:gd name="connsiteX3" fmla="*/ 0 w 4242852"/>
              <a:gd name="connsiteY3" fmla="*/ 2660574 h 2660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42852" h="2660574">
                <a:moveTo>
                  <a:pt x="0" y="0"/>
                </a:moveTo>
                <a:lnTo>
                  <a:pt x="4242852" y="0"/>
                </a:lnTo>
                <a:lnTo>
                  <a:pt x="4242852" y="2660574"/>
                </a:lnTo>
                <a:lnTo>
                  <a:pt x="0" y="2660574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lang="zh-CN" altLang="en-US" sz="1800">
                <a:solidFill>
                  <a:schemeClr val="lt1"/>
                </a:solidFill>
              </a:defRPr>
            </a:lvl1pPr>
          </a:lstStyle>
          <a:p>
            <a:pPr marL="0" lvl="0"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1358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6000">
        <p:blinds dir="vert"/>
      </p:transition>
    </mc:Choice>
    <mc:Fallback xmlns="">
      <p:transition spd="slow" advTm="6000">
        <p:blinds dir="vert"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2146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6000">
        <p:blinds dir="vert"/>
      </p:transition>
    </mc:Choice>
    <mc:Fallback xmlns="">
      <p:transition spd="slow" advTm="6000">
        <p:blinds dir="vert"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AEDD4-642A-46B3-9FB2-A65B34D35797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2018/6/12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5773-CCB3-4323-998A-8607E0AC9EF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616155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AEDD4-642A-46B3-9FB2-A65B34D35797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2018/6/12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5773-CCB3-4323-998A-8607E0AC9EF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697336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AEDD4-642A-46B3-9FB2-A65B34D35797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2018/6/12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5773-CCB3-4323-998A-8607E0AC9EF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614240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AEDD4-642A-46B3-9FB2-A65B34D35797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2018/6/12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5773-CCB3-4323-998A-8607E0AC9EF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898324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AEDD4-642A-46B3-9FB2-A65B34D35797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2018/6/12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5773-CCB3-4323-998A-8607E0AC9EF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477889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AEDD4-642A-46B3-9FB2-A65B34D35797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2018/6/12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5773-CCB3-4323-998A-8607E0AC9EF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866058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AEDD4-642A-46B3-9FB2-A65B34D35797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2018/6/12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5773-CCB3-4323-998A-8607E0AC9EF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05726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84374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7000">
        <p14:reveal/>
      </p:transition>
    </mc:Choice>
    <mc:Fallback xmlns="">
      <p:transition spd="slow" advClick="0" advTm="7000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AEDD4-642A-46B3-9FB2-A65B34D35797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2018/6/12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5773-CCB3-4323-998A-8607E0AC9EF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921228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AEDD4-642A-46B3-9FB2-A65B34D35797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2018/6/12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5773-CCB3-4323-998A-8607E0AC9EF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046015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AEDD4-642A-46B3-9FB2-A65B34D35797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2018/6/12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5773-CCB3-4323-998A-8607E0AC9EF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073870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AEDD4-642A-46B3-9FB2-A65B34D35797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2018/6/12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B5773-CCB3-4323-998A-8607E0AC9EF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586738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2018/6/12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543368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2018/6/12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737967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2018/6/12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398523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2018/6/12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912827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2018/6/12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990104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2018/6/12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57204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任意多边形: 形状 10"/>
          <p:cNvSpPr>
            <a:spLocks noGrp="1"/>
          </p:cNvSpPr>
          <p:nvPr>
            <p:ph type="pic" sz="quarter" idx="10"/>
          </p:nvPr>
        </p:nvSpPr>
        <p:spPr>
          <a:xfrm>
            <a:off x="1408704" y="2133599"/>
            <a:ext cx="3240000" cy="2160000"/>
          </a:xfrm>
          <a:custGeom>
            <a:avLst/>
            <a:gdLst>
              <a:gd name="connsiteX0" fmla="*/ 0 w 3240000"/>
              <a:gd name="connsiteY0" fmla="*/ 0 h 2160000"/>
              <a:gd name="connsiteX1" fmla="*/ 3240000 w 3240000"/>
              <a:gd name="connsiteY1" fmla="*/ 0 h 2160000"/>
              <a:gd name="connsiteX2" fmla="*/ 3240000 w 3240000"/>
              <a:gd name="connsiteY2" fmla="*/ 2160000 h 2160000"/>
              <a:gd name="connsiteX3" fmla="*/ 0 w 3240000"/>
              <a:gd name="connsiteY3" fmla="*/ 216000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0" h="2160000">
                <a:moveTo>
                  <a:pt x="0" y="0"/>
                </a:moveTo>
                <a:lnTo>
                  <a:pt x="3240000" y="0"/>
                </a:lnTo>
                <a:lnTo>
                  <a:pt x="3240000" y="2160000"/>
                </a:lnTo>
                <a:lnTo>
                  <a:pt x="0" y="2160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2" name="任意多边形: 形状 11"/>
          <p:cNvSpPr>
            <a:spLocks noGrp="1"/>
          </p:cNvSpPr>
          <p:nvPr>
            <p:ph type="pic" sz="quarter" idx="11"/>
          </p:nvPr>
        </p:nvSpPr>
        <p:spPr>
          <a:xfrm>
            <a:off x="3460179" y="1593599"/>
            <a:ext cx="4860000" cy="3240000"/>
          </a:xfrm>
          <a:custGeom>
            <a:avLst/>
            <a:gdLst>
              <a:gd name="connsiteX0" fmla="*/ 0 w 4860000"/>
              <a:gd name="connsiteY0" fmla="*/ 0 h 3240000"/>
              <a:gd name="connsiteX1" fmla="*/ 4860000 w 4860000"/>
              <a:gd name="connsiteY1" fmla="*/ 0 h 3240000"/>
              <a:gd name="connsiteX2" fmla="*/ 4860000 w 4860000"/>
              <a:gd name="connsiteY2" fmla="*/ 3240000 h 3240000"/>
              <a:gd name="connsiteX3" fmla="*/ 0 w 4860000"/>
              <a:gd name="connsiteY3" fmla="*/ 3240000 h 324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60000" h="3240000">
                <a:moveTo>
                  <a:pt x="0" y="0"/>
                </a:moveTo>
                <a:lnTo>
                  <a:pt x="4860000" y="0"/>
                </a:lnTo>
                <a:lnTo>
                  <a:pt x="4860000" y="3240000"/>
                </a:lnTo>
                <a:lnTo>
                  <a:pt x="0" y="3240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3" name="任意多边形: 形状 12"/>
          <p:cNvSpPr>
            <a:spLocks noGrp="1"/>
          </p:cNvSpPr>
          <p:nvPr>
            <p:ph type="pic" sz="quarter" idx="12"/>
          </p:nvPr>
        </p:nvSpPr>
        <p:spPr>
          <a:xfrm>
            <a:off x="7689950" y="2133599"/>
            <a:ext cx="3240000" cy="2160000"/>
          </a:xfrm>
          <a:custGeom>
            <a:avLst/>
            <a:gdLst>
              <a:gd name="connsiteX0" fmla="*/ 0 w 3240000"/>
              <a:gd name="connsiteY0" fmla="*/ 0 h 2160000"/>
              <a:gd name="connsiteX1" fmla="*/ 3240000 w 3240000"/>
              <a:gd name="connsiteY1" fmla="*/ 0 h 2160000"/>
              <a:gd name="connsiteX2" fmla="*/ 3240000 w 3240000"/>
              <a:gd name="connsiteY2" fmla="*/ 2160000 h 2160000"/>
              <a:gd name="connsiteX3" fmla="*/ 0 w 3240000"/>
              <a:gd name="connsiteY3" fmla="*/ 216000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0" h="2160000">
                <a:moveTo>
                  <a:pt x="0" y="0"/>
                </a:moveTo>
                <a:lnTo>
                  <a:pt x="3240000" y="0"/>
                </a:lnTo>
                <a:lnTo>
                  <a:pt x="3240000" y="2160000"/>
                </a:lnTo>
                <a:lnTo>
                  <a:pt x="0" y="2160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9247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6000">
        <p:blinds dir="vert"/>
      </p:transition>
    </mc:Choice>
    <mc:Fallback xmlns="">
      <p:transition spd="slow" advTm="6000">
        <p:blinds dir="vert"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2018/6/12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32490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2018/6/12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174555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2018/6/12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923870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2018/6/12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33964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2018/6/12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98016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任意多边形: 形状 9"/>
          <p:cNvSpPr>
            <a:spLocks noGrp="1"/>
          </p:cNvSpPr>
          <p:nvPr>
            <p:ph type="pic" sz="quarter" idx="10"/>
          </p:nvPr>
        </p:nvSpPr>
        <p:spPr>
          <a:xfrm>
            <a:off x="1267251" y="346784"/>
            <a:ext cx="3022158" cy="3022158"/>
          </a:xfrm>
          <a:custGeom>
            <a:avLst/>
            <a:gdLst>
              <a:gd name="connsiteX0" fmla="*/ 1511079 w 3022158"/>
              <a:gd name="connsiteY0" fmla="*/ 0 h 3022158"/>
              <a:gd name="connsiteX1" fmla="*/ 3022158 w 3022158"/>
              <a:gd name="connsiteY1" fmla="*/ 1511079 h 3022158"/>
              <a:gd name="connsiteX2" fmla="*/ 1511079 w 3022158"/>
              <a:gd name="connsiteY2" fmla="*/ 3022158 h 3022158"/>
              <a:gd name="connsiteX3" fmla="*/ 0 w 3022158"/>
              <a:gd name="connsiteY3" fmla="*/ 1511079 h 3022158"/>
              <a:gd name="connsiteX4" fmla="*/ 1511079 w 3022158"/>
              <a:gd name="connsiteY4" fmla="*/ 0 h 3022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22158" h="3022158">
                <a:moveTo>
                  <a:pt x="1511079" y="0"/>
                </a:moveTo>
                <a:cubicBezTo>
                  <a:pt x="2345625" y="0"/>
                  <a:pt x="3022158" y="676533"/>
                  <a:pt x="3022158" y="1511079"/>
                </a:cubicBezTo>
                <a:cubicBezTo>
                  <a:pt x="3022158" y="2345625"/>
                  <a:pt x="2345625" y="3022158"/>
                  <a:pt x="1511079" y="3022158"/>
                </a:cubicBezTo>
                <a:cubicBezTo>
                  <a:pt x="676533" y="3022158"/>
                  <a:pt x="0" y="2345625"/>
                  <a:pt x="0" y="1511079"/>
                </a:cubicBezTo>
                <a:cubicBezTo>
                  <a:pt x="0" y="676533"/>
                  <a:pt x="676533" y="0"/>
                  <a:pt x="1511079" y="0"/>
                </a:cubicBezTo>
                <a:close/>
              </a:path>
            </a:pathLst>
          </a:custGeom>
          <a:solidFill>
            <a:schemeClr val="accent2"/>
          </a:solidFill>
          <a:ln w="76200">
            <a:solidFill>
              <a:schemeClr val="bg1"/>
            </a:solidFill>
          </a:ln>
        </p:spPr>
        <p:txBody>
          <a:bodyPr wrap="square">
            <a:noAutofit/>
          </a:bodyPr>
          <a:lstStyle>
            <a:lvl1pPr>
              <a:defRPr lang="zh-CN" altLang="en-US"/>
            </a:lvl1pPr>
          </a:lstStyle>
          <a:p>
            <a:pPr lvl="0"/>
            <a:endParaRPr lang="zh-CN" altLang="en-US"/>
          </a:p>
        </p:txBody>
      </p:sp>
      <p:sp>
        <p:nvSpPr>
          <p:cNvPr id="11" name="任意多边形: 形状 10"/>
          <p:cNvSpPr>
            <a:spLocks noGrp="1"/>
          </p:cNvSpPr>
          <p:nvPr>
            <p:ph type="pic" sz="quarter" idx="11"/>
          </p:nvPr>
        </p:nvSpPr>
        <p:spPr>
          <a:xfrm>
            <a:off x="4550201" y="1782914"/>
            <a:ext cx="3022158" cy="3022158"/>
          </a:xfrm>
          <a:custGeom>
            <a:avLst/>
            <a:gdLst>
              <a:gd name="connsiteX0" fmla="*/ 1511079 w 3022158"/>
              <a:gd name="connsiteY0" fmla="*/ 0 h 3022158"/>
              <a:gd name="connsiteX1" fmla="*/ 3022158 w 3022158"/>
              <a:gd name="connsiteY1" fmla="*/ 1511079 h 3022158"/>
              <a:gd name="connsiteX2" fmla="*/ 1511079 w 3022158"/>
              <a:gd name="connsiteY2" fmla="*/ 3022158 h 3022158"/>
              <a:gd name="connsiteX3" fmla="*/ 0 w 3022158"/>
              <a:gd name="connsiteY3" fmla="*/ 1511079 h 3022158"/>
              <a:gd name="connsiteX4" fmla="*/ 1511079 w 3022158"/>
              <a:gd name="connsiteY4" fmla="*/ 0 h 3022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22158" h="3022158">
                <a:moveTo>
                  <a:pt x="1511079" y="0"/>
                </a:moveTo>
                <a:cubicBezTo>
                  <a:pt x="2345625" y="0"/>
                  <a:pt x="3022158" y="676533"/>
                  <a:pt x="3022158" y="1511079"/>
                </a:cubicBezTo>
                <a:cubicBezTo>
                  <a:pt x="3022158" y="2345625"/>
                  <a:pt x="2345625" y="3022158"/>
                  <a:pt x="1511079" y="3022158"/>
                </a:cubicBezTo>
                <a:cubicBezTo>
                  <a:pt x="676533" y="3022158"/>
                  <a:pt x="0" y="2345625"/>
                  <a:pt x="0" y="1511079"/>
                </a:cubicBezTo>
                <a:cubicBezTo>
                  <a:pt x="0" y="676533"/>
                  <a:pt x="676533" y="0"/>
                  <a:pt x="1511079" y="0"/>
                </a:cubicBezTo>
                <a:close/>
              </a:path>
            </a:pathLst>
          </a:custGeom>
          <a:solidFill>
            <a:schemeClr val="accent2"/>
          </a:solidFill>
          <a:ln w="76200">
            <a:solidFill>
              <a:schemeClr val="bg1"/>
            </a:solidFill>
          </a:ln>
        </p:spPr>
        <p:txBody>
          <a:bodyPr wrap="square">
            <a:noAutofit/>
          </a:bodyPr>
          <a:lstStyle>
            <a:lvl1pPr>
              <a:defRPr lang="zh-CN" altLang="en-US"/>
            </a:lvl1pPr>
          </a:lstStyle>
          <a:p>
            <a:pPr lvl="0"/>
            <a:endParaRPr lang="zh-CN" altLang="en-US"/>
          </a:p>
        </p:txBody>
      </p:sp>
      <p:sp>
        <p:nvSpPr>
          <p:cNvPr id="12" name="任意多边形: 形状 11"/>
          <p:cNvSpPr>
            <a:spLocks noGrp="1"/>
          </p:cNvSpPr>
          <p:nvPr>
            <p:ph type="pic" sz="quarter" idx="12"/>
          </p:nvPr>
        </p:nvSpPr>
        <p:spPr>
          <a:xfrm>
            <a:off x="7833151" y="3219044"/>
            <a:ext cx="3022158" cy="3022158"/>
          </a:xfrm>
          <a:custGeom>
            <a:avLst/>
            <a:gdLst>
              <a:gd name="connsiteX0" fmla="*/ 1511079 w 3022158"/>
              <a:gd name="connsiteY0" fmla="*/ 0 h 3022158"/>
              <a:gd name="connsiteX1" fmla="*/ 3022158 w 3022158"/>
              <a:gd name="connsiteY1" fmla="*/ 1511079 h 3022158"/>
              <a:gd name="connsiteX2" fmla="*/ 1511079 w 3022158"/>
              <a:gd name="connsiteY2" fmla="*/ 3022158 h 3022158"/>
              <a:gd name="connsiteX3" fmla="*/ 0 w 3022158"/>
              <a:gd name="connsiteY3" fmla="*/ 1511079 h 3022158"/>
              <a:gd name="connsiteX4" fmla="*/ 1511079 w 3022158"/>
              <a:gd name="connsiteY4" fmla="*/ 0 h 3022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22158" h="3022158">
                <a:moveTo>
                  <a:pt x="1511079" y="0"/>
                </a:moveTo>
                <a:cubicBezTo>
                  <a:pt x="2345625" y="0"/>
                  <a:pt x="3022158" y="676533"/>
                  <a:pt x="3022158" y="1511079"/>
                </a:cubicBezTo>
                <a:cubicBezTo>
                  <a:pt x="3022158" y="2345625"/>
                  <a:pt x="2345625" y="3022158"/>
                  <a:pt x="1511079" y="3022158"/>
                </a:cubicBezTo>
                <a:cubicBezTo>
                  <a:pt x="676533" y="3022158"/>
                  <a:pt x="0" y="2345625"/>
                  <a:pt x="0" y="1511079"/>
                </a:cubicBezTo>
                <a:cubicBezTo>
                  <a:pt x="0" y="676533"/>
                  <a:pt x="676533" y="0"/>
                  <a:pt x="1511079" y="0"/>
                </a:cubicBezTo>
                <a:close/>
              </a:path>
            </a:pathLst>
          </a:custGeom>
          <a:solidFill>
            <a:schemeClr val="accent2"/>
          </a:solidFill>
          <a:ln w="76200">
            <a:solidFill>
              <a:schemeClr val="bg1"/>
            </a:solidFill>
          </a:ln>
        </p:spPr>
        <p:txBody>
          <a:bodyPr wrap="square">
            <a:noAutofit/>
          </a:bodyPr>
          <a:lstStyle>
            <a:lvl1pPr>
              <a:defRPr lang="zh-CN" altLang="en-US"/>
            </a:lvl1pPr>
          </a:lstStyle>
          <a:p>
            <a:pPr lvl="0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9993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6000">
        <p:blinds dir="vert"/>
      </p:transition>
    </mc:Choice>
    <mc:Fallback xmlns="">
      <p:transition spd="slow" advTm="6000">
        <p:blinds dir="vert"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任意多边形: 形状 15"/>
          <p:cNvSpPr>
            <a:spLocks noGrp="1"/>
          </p:cNvSpPr>
          <p:nvPr>
            <p:ph type="pic" sz="quarter" idx="10"/>
          </p:nvPr>
        </p:nvSpPr>
        <p:spPr>
          <a:xfrm>
            <a:off x="1573125" y="507547"/>
            <a:ext cx="4320000" cy="2717585"/>
          </a:xfrm>
          <a:custGeom>
            <a:avLst/>
            <a:gdLst>
              <a:gd name="connsiteX0" fmla="*/ 0 w 4320000"/>
              <a:gd name="connsiteY0" fmla="*/ 0 h 2717585"/>
              <a:gd name="connsiteX1" fmla="*/ 4320000 w 4320000"/>
              <a:gd name="connsiteY1" fmla="*/ 0 h 2717585"/>
              <a:gd name="connsiteX2" fmla="*/ 4320000 w 4320000"/>
              <a:gd name="connsiteY2" fmla="*/ 2717585 h 2717585"/>
              <a:gd name="connsiteX3" fmla="*/ 0 w 4320000"/>
              <a:gd name="connsiteY3" fmla="*/ 2717585 h 2717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20000" h="2717585">
                <a:moveTo>
                  <a:pt x="0" y="0"/>
                </a:moveTo>
                <a:lnTo>
                  <a:pt x="4320000" y="0"/>
                </a:lnTo>
                <a:lnTo>
                  <a:pt x="4320000" y="2717585"/>
                </a:lnTo>
                <a:lnTo>
                  <a:pt x="0" y="2717585"/>
                </a:lnTo>
                <a:close/>
              </a:path>
            </a:pathLst>
          </a:custGeom>
          <a:solidFill>
            <a:schemeClr val="accent2"/>
          </a:solidFill>
          <a:ln w="76200">
            <a:solidFill>
              <a:schemeClr val="bg1"/>
            </a:solidFill>
          </a:ln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3" name="任意多边形: 形状 12"/>
          <p:cNvSpPr>
            <a:spLocks noGrp="1"/>
          </p:cNvSpPr>
          <p:nvPr>
            <p:ph type="pic" sz="quarter" idx="11"/>
          </p:nvPr>
        </p:nvSpPr>
        <p:spPr>
          <a:xfrm>
            <a:off x="6348916" y="509785"/>
            <a:ext cx="4320000" cy="2717585"/>
          </a:xfrm>
          <a:custGeom>
            <a:avLst/>
            <a:gdLst>
              <a:gd name="connsiteX0" fmla="*/ 0 w 4320000"/>
              <a:gd name="connsiteY0" fmla="*/ 0 h 2717585"/>
              <a:gd name="connsiteX1" fmla="*/ 4320000 w 4320000"/>
              <a:gd name="connsiteY1" fmla="*/ 0 h 2717585"/>
              <a:gd name="connsiteX2" fmla="*/ 4320000 w 4320000"/>
              <a:gd name="connsiteY2" fmla="*/ 2717585 h 2717585"/>
              <a:gd name="connsiteX3" fmla="*/ 0 w 4320000"/>
              <a:gd name="connsiteY3" fmla="*/ 2717585 h 2717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20000" h="2717585">
                <a:moveTo>
                  <a:pt x="0" y="0"/>
                </a:moveTo>
                <a:lnTo>
                  <a:pt x="4320000" y="0"/>
                </a:lnTo>
                <a:lnTo>
                  <a:pt x="4320000" y="2717585"/>
                </a:lnTo>
                <a:lnTo>
                  <a:pt x="0" y="2717585"/>
                </a:lnTo>
                <a:close/>
              </a:path>
            </a:pathLst>
          </a:custGeom>
          <a:solidFill>
            <a:schemeClr val="accent2"/>
          </a:solidFill>
          <a:ln w="76200">
            <a:solidFill>
              <a:schemeClr val="bg1"/>
            </a:solidFill>
          </a:ln>
        </p:spPr>
        <p:txBody>
          <a:bodyPr wrap="square">
            <a:noAutofit/>
          </a:bodyPr>
          <a:lstStyle>
            <a:lvl1pPr>
              <a:defRPr lang="zh-CN" altLang="en-US"/>
            </a:lvl1pPr>
          </a:lstStyle>
          <a:p>
            <a:pPr lvl="0"/>
            <a:endParaRPr lang="zh-CN" altLang="en-US"/>
          </a:p>
        </p:txBody>
      </p:sp>
      <p:sp>
        <p:nvSpPr>
          <p:cNvPr id="17" name="任意多边形: 形状 16"/>
          <p:cNvSpPr>
            <a:spLocks noGrp="1"/>
          </p:cNvSpPr>
          <p:nvPr>
            <p:ph type="pic" sz="quarter" idx="12"/>
          </p:nvPr>
        </p:nvSpPr>
        <p:spPr>
          <a:xfrm>
            <a:off x="1573125" y="3581616"/>
            <a:ext cx="4320000" cy="2717585"/>
          </a:xfrm>
          <a:custGeom>
            <a:avLst/>
            <a:gdLst>
              <a:gd name="connsiteX0" fmla="*/ 0 w 4320000"/>
              <a:gd name="connsiteY0" fmla="*/ 0 h 2717585"/>
              <a:gd name="connsiteX1" fmla="*/ 4320000 w 4320000"/>
              <a:gd name="connsiteY1" fmla="*/ 0 h 2717585"/>
              <a:gd name="connsiteX2" fmla="*/ 4320000 w 4320000"/>
              <a:gd name="connsiteY2" fmla="*/ 2717585 h 2717585"/>
              <a:gd name="connsiteX3" fmla="*/ 0 w 4320000"/>
              <a:gd name="connsiteY3" fmla="*/ 2717585 h 2717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20000" h="2717585">
                <a:moveTo>
                  <a:pt x="0" y="0"/>
                </a:moveTo>
                <a:lnTo>
                  <a:pt x="4320000" y="0"/>
                </a:lnTo>
                <a:lnTo>
                  <a:pt x="4320000" y="2717585"/>
                </a:lnTo>
                <a:lnTo>
                  <a:pt x="0" y="2717585"/>
                </a:lnTo>
                <a:close/>
              </a:path>
            </a:pathLst>
          </a:custGeom>
          <a:solidFill>
            <a:schemeClr val="accent2"/>
          </a:solidFill>
          <a:ln w="76200">
            <a:solidFill>
              <a:schemeClr val="bg1"/>
            </a:solidFill>
          </a:ln>
        </p:spPr>
        <p:txBody>
          <a:bodyPr wrap="square">
            <a:noAutofit/>
          </a:bodyPr>
          <a:lstStyle>
            <a:lvl1pPr>
              <a:defRPr lang="zh-CN" altLang="en-US"/>
            </a:lvl1pPr>
          </a:lstStyle>
          <a:p>
            <a:pPr lvl="0"/>
            <a:endParaRPr lang="zh-CN" altLang="en-US"/>
          </a:p>
        </p:txBody>
      </p:sp>
      <p:sp>
        <p:nvSpPr>
          <p:cNvPr id="15" name="任意多边形: 形状 14"/>
          <p:cNvSpPr>
            <a:spLocks noGrp="1"/>
          </p:cNvSpPr>
          <p:nvPr>
            <p:ph type="pic" sz="quarter" idx="13"/>
          </p:nvPr>
        </p:nvSpPr>
        <p:spPr>
          <a:xfrm>
            <a:off x="6348916" y="3581616"/>
            <a:ext cx="4320000" cy="2717585"/>
          </a:xfrm>
          <a:custGeom>
            <a:avLst/>
            <a:gdLst>
              <a:gd name="connsiteX0" fmla="*/ 0 w 4320000"/>
              <a:gd name="connsiteY0" fmla="*/ 0 h 2717585"/>
              <a:gd name="connsiteX1" fmla="*/ 4320000 w 4320000"/>
              <a:gd name="connsiteY1" fmla="*/ 0 h 2717585"/>
              <a:gd name="connsiteX2" fmla="*/ 4320000 w 4320000"/>
              <a:gd name="connsiteY2" fmla="*/ 2717585 h 2717585"/>
              <a:gd name="connsiteX3" fmla="*/ 0 w 4320000"/>
              <a:gd name="connsiteY3" fmla="*/ 2717585 h 2717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20000" h="2717585">
                <a:moveTo>
                  <a:pt x="0" y="0"/>
                </a:moveTo>
                <a:lnTo>
                  <a:pt x="4320000" y="0"/>
                </a:lnTo>
                <a:lnTo>
                  <a:pt x="4320000" y="2717585"/>
                </a:lnTo>
                <a:lnTo>
                  <a:pt x="0" y="2717585"/>
                </a:lnTo>
                <a:close/>
              </a:path>
            </a:pathLst>
          </a:custGeom>
          <a:solidFill>
            <a:schemeClr val="accent2"/>
          </a:solidFill>
          <a:ln w="76200">
            <a:solidFill>
              <a:schemeClr val="bg1"/>
            </a:solidFill>
          </a:ln>
        </p:spPr>
        <p:txBody>
          <a:bodyPr wrap="square">
            <a:noAutofit/>
          </a:bodyPr>
          <a:lstStyle>
            <a:lvl1pPr>
              <a:defRPr lang="zh-CN" altLang="en-US"/>
            </a:lvl1pPr>
          </a:lstStyle>
          <a:p>
            <a:pPr lvl="0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7278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6000">
        <p:blinds dir="vert"/>
      </p:transition>
    </mc:Choice>
    <mc:Fallback xmlns="">
      <p:transition spd="slow" advTm="6000">
        <p:blinds dir="vert"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: 形状 6"/>
          <p:cNvSpPr>
            <a:spLocks noGrp="1"/>
          </p:cNvSpPr>
          <p:nvPr>
            <p:ph type="pic" sz="quarter" idx="10"/>
          </p:nvPr>
        </p:nvSpPr>
        <p:spPr>
          <a:xfrm>
            <a:off x="1506834" y="2155326"/>
            <a:ext cx="4075758" cy="2547349"/>
          </a:xfrm>
          <a:custGeom>
            <a:avLst/>
            <a:gdLst>
              <a:gd name="connsiteX0" fmla="*/ 0 w 4075758"/>
              <a:gd name="connsiteY0" fmla="*/ 0 h 2547349"/>
              <a:gd name="connsiteX1" fmla="*/ 4075758 w 4075758"/>
              <a:gd name="connsiteY1" fmla="*/ 0 h 2547349"/>
              <a:gd name="connsiteX2" fmla="*/ 4075758 w 4075758"/>
              <a:gd name="connsiteY2" fmla="*/ 2547349 h 2547349"/>
              <a:gd name="connsiteX3" fmla="*/ 0 w 4075758"/>
              <a:gd name="connsiteY3" fmla="*/ 2547349 h 2547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75758" h="2547349">
                <a:moveTo>
                  <a:pt x="0" y="0"/>
                </a:moveTo>
                <a:lnTo>
                  <a:pt x="4075758" y="0"/>
                </a:lnTo>
                <a:lnTo>
                  <a:pt x="4075758" y="2547349"/>
                </a:lnTo>
                <a:lnTo>
                  <a:pt x="0" y="2547349"/>
                </a:lnTo>
                <a:close/>
              </a:path>
            </a:pathLst>
          </a:custGeom>
          <a:solidFill>
            <a:schemeClr val="accent2"/>
          </a:solidFill>
          <a:ln w="76200">
            <a:solidFill>
              <a:schemeClr val="bg1"/>
            </a:solidFill>
          </a:ln>
        </p:spPr>
        <p:txBody>
          <a:bodyPr wrap="square">
            <a:noAutofit/>
          </a:bodyPr>
          <a:lstStyle>
            <a:lvl1pPr>
              <a:defRPr lang="zh-CN" altLang="en-US"/>
            </a:lvl1pPr>
          </a:lstStyle>
          <a:p>
            <a:pPr lvl="0"/>
            <a:endParaRPr lang="zh-CN" altLang="en-US"/>
          </a:p>
        </p:txBody>
      </p:sp>
      <p:sp>
        <p:nvSpPr>
          <p:cNvPr id="8" name="任意多边形: 形状 7"/>
          <p:cNvSpPr>
            <a:spLocks noGrp="1"/>
          </p:cNvSpPr>
          <p:nvPr>
            <p:ph type="pic" sz="quarter" idx="11"/>
          </p:nvPr>
        </p:nvSpPr>
        <p:spPr>
          <a:xfrm>
            <a:off x="6343994" y="1030125"/>
            <a:ext cx="4331208" cy="4331208"/>
          </a:xfrm>
          <a:custGeom>
            <a:avLst/>
            <a:gdLst>
              <a:gd name="connsiteX0" fmla="*/ 0 w 4331208"/>
              <a:gd name="connsiteY0" fmla="*/ 0 h 4331208"/>
              <a:gd name="connsiteX1" fmla="*/ 4331208 w 4331208"/>
              <a:gd name="connsiteY1" fmla="*/ 0 h 4331208"/>
              <a:gd name="connsiteX2" fmla="*/ 4331208 w 4331208"/>
              <a:gd name="connsiteY2" fmla="*/ 4331208 h 4331208"/>
              <a:gd name="connsiteX3" fmla="*/ 0 w 4331208"/>
              <a:gd name="connsiteY3" fmla="*/ 4331208 h 4331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31208" h="4331208">
                <a:moveTo>
                  <a:pt x="0" y="0"/>
                </a:moveTo>
                <a:lnTo>
                  <a:pt x="4331208" y="0"/>
                </a:lnTo>
                <a:lnTo>
                  <a:pt x="4331208" y="4331208"/>
                </a:lnTo>
                <a:lnTo>
                  <a:pt x="0" y="4331208"/>
                </a:lnTo>
                <a:close/>
              </a:path>
            </a:pathLst>
          </a:custGeom>
          <a:solidFill>
            <a:schemeClr val="accent2"/>
          </a:solidFill>
          <a:ln w="76200">
            <a:solidFill>
              <a:schemeClr val="bg1"/>
            </a:solidFill>
          </a:ln>
        </p:spPr>
        <p:txBody>
          <a:bodyPr wrap="square">
            <a:noAutofit/>
          </a:bodyPr>
          <a:lstStyle>
            <a:lvl1pPr>
              <a:defRPr lang="zh-CN" altLang="en-US"/>
            </a:lvl1pPr>
          </a:lstStyle>
          <a:p>
            <a:pPr lvl="0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7968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6000">
        <p:blinds dir="vert"/>
      </p:transition>
    </mc:Choice>
    <mc:Fallback xmlns="">
      <p:transition spd="slow" advTm="6000">
        <p:blinds dir="vert"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任意多边形: 形状 8"/>
          <p:cNvSpPr>
            <a:spLocks noGrp="1"/>
          </p:cNvSpPr>
          <p:nvPr>
            <p:ph type="pic" sz="quarter" idx="10"/>
          </p:nvPr>
        </p:nvSpPr>
        <p:spPr>
          <a:xfrm>
            <a:off x="1512955" y="1771142"/>
            <a:ext cx="2870270" cy="2880000"/>
          </a:xfrm>
          <a:custGeom>
            <a:avLst/>
            <a:gdLst>
              <a:gd name="connsiteX0" fmla="*/ 0 w 2870270"/>
              <a:gd name="connsiteY0" fmla="*/ 0 h 2880000"/>
              <a:gd name="connsiteX1" fmla="*/ 2870270 w 2870270"/>
              <a:gd name="connsiteY1" fmla="*/ 0 h 2880000"/>
              <a:gd name="connsiteX2" fmla="*/ 2870270 w 2870270"/>
              <a:gd name="connsiteY2" fmla="*/ 2880000 h 2880000"/>
              <a:gd name="connsiteX3" fmla="*/ 0 w 2870270"/>
              <a:gd name="connsiteY3" fmla="*/ 2880000 h 28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70270" h="2880000">
                <a:moveTo>
                  <a:pt x="0" y="0"/>
                </a:moveTo>
                <a:lnTo>
                  <a:pt x="2870270" y="0"/>
                </a:lnTo>
                <a:lnTo>
                  <a:pt x="2870270" y="2880000"/>
                </a:lnTo>
                <a:lnTo>
                  <a:pt x="0" y="2880000"/>
                </a:lnTo>
                <a:close/>
              </a:path>
            </a:pathLst>
          </a:custGeom>
          <a:solidFill>
            <a:schemeClr val="accent2"/>
          </a:solidFill>
          <a:ln w="76200">
            <a:solidFill>
              <a:schemeClr val="bg1"/>
            </a:solidFill>
          </a:ln>
        </p:spPr>
        <p:txBody>
          <a:bodyPr wrap="square">
            <a:noAutofit/>
          </a:bodyPr>
          <a:lstStyle>
            <a:lvl1pPr>
              <a:defRPr lang="zh-CN" altLang="en-US"/>
            </a:lvl1pPr>
          </a:lstStyle>
          <a:p>
            <a:pPr lvl="0"/>
            <a:endParaRPr lang="zh-CN" altLang="en-US"/>
          </a:p>
        </p:txBody>
      </p:sp>
      <p:sp>
        <p:nvSpPr>
          <p:cNvPr id="10" name="任意多边形: 形状 9"/>
          <p:cNvSpPr>
            <a:spLocks noGrp="1"/>
          </p:cNvSpPr>
          <p:nvPr>
            <p:ph type="pic" sz="quarter" idx="11"/>
          </p:nvPr>
        </p:nvSpPr>
        <p:spPr>
          <a:xfrm>
            <a:off x="4659630" y="1771142"/>
            <a:ext cx="2880000" cy="2880000"/>
          </a:xfrm>
          <a:custGeom>
            <a:avLst/>
            <a:gdLst>
              <a:gd name="connsiteX0" fmla="*/ 0 w 2880000"/>
              <a:gd name="connsiteY0" fmla="*/ 0 h 2880000"/>
              <a:gd name="connsiteX1" fmla="*/ 2880000 w 2880000"/>
              <a:gd name="connsiteY1" fmla="*/ 0 h 2880000"/>
              <a:gd name="connsiteX2" fmla="*/ 2880000 w 2880000"/>
              <a:gd name="connsiteY2" fmla="*/ 2880000 h 2880000"/>
              <a:gd name="connsiteX3" fmla="*/ 0 w 2880000"/>
              <a:gd name="connsiteY3" fmla="*/ 2880000 h 28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80000" h="2880000">
                <a:moveTo>
                  <a:pt x="0" y="0"/>
                </a:moveTo>
                <a:lnTo>
                  <a:pt x="2880000" y="0"/>
                </a:lnTo>
                <a:lnTo>
                  <a:pt x="2880000" y="2880000"/>
                </a:lnTo>
                <a:lnTo>
                  <a:pt x="0" y="2880000"/>
                </a:lnTo>
                <a:close/>
              </a:path>
            </a:pathLst>
          </a:custGeom>
          <a:solidFill>
            <a:schemeClr val="accent2"/>
          </a:solidFill>
          <a:ln w="76200">
            <a:solidFill>
              <a:schemeClr val="bg1"/>
            </a:solidFill>
          </a:ln>
        </p:spPr>
        <p:txBody>
          <a:bodyPr wrap="square">
            <a:noAutofit/>
          </a:bodyPr>
          <a:lstStyle>
            <a:lvl1pPr>
              <a:defRPr lang="zh-CN" altLang="en-US"/>
            </a:lvl1pPr>
          </a:lstStyle>
          <a:p>
            <a:pPr lvl="0"/>
            <a:endParaRPr lang="zh-CN" altLang="en-US"/>
          </a:p>
        </p:txBody>
      </p:sp>
      <p:sp>
        <p:nvSpPr>
          <p:cNvPr id="11" name="任意多边形: 形状 10"/>
          <p:cNvSpPr>
            <a:spLocks noGrp="1"/>
          </p:cNvSpPr>
          <p:nvPr>
            <p:ph type="pic" sz="quarter" idx="12"/>
          </p:nvPr>
        </p:nvSpPr>
        <p:spPr>
          <a:xfrm>
            <a:off x="7816035" y="1771142"/>
            <a:ext cx="2880000" cy="2880000"/>
          </a:xfrm>
          <a:custGeom>
            <a:avLst/>
            <a:gdLst>
              <a:gd name="connsiteX0" fmla="*/ 0 w 2880000"/>
              <a:gd name="connsiteY0" fmla="*/ 0 h 2880000"/>
              <a:gd name="connsiteX1" fmla="*/ 2880000 w 2880000"/>
              <a:gd name="connsiteY1" fmla="*/ 0 h 2880000"/>
              <a:gd name="connsiteX2" fmla="*/ 2880000 w 2880000"/>
              <a:gd name="connsiteY2" fmla="*/ 2880000 h 2880000"/>
              <a:gd name="connsiteX3" fmla="*/ 0 w 2880000"/>
              <a:gd name="connsiteY3" fmla="*/ 2880000 h 28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80000" h="2880000">
                <a:moveTo>
                  <a:pt x="0" y="0"/>
                </a:moveTo>
                <a:lnTo>
                  <a:pt x="2880000" y="0"/>
                </a:lnTo>
                <a:lnTo>
                  <a:pt x="2880000" y="2880000"/>
                </a:lnTo>
                <a:lnTo>
                  <a:pt x="0" y="2880000"/>
                </a:lnTo>
                <a:close/>
              </a:path>
            </a:pathLst>
          </a:custGeom>
          <a:solidFill>
            <a:schemeClr val="accent2"/>
          </a:solidFill>
          <a:ln w="76200">
            <a:solidFill>
              <a:schemeClr val="bg1"/>
            </a:solidFill>
          </a:ln>
        </p:spPr>
        <p:txBody>
          <a:bodyPr wrap="square">
            <a:noAutofit/>
          </a:bodyPr>
          <a:lstStyle>
            <a:lvl1pPr>
              <a:defRPr lang="zh-CN" altLang="en-US"/>
            </a:lvl1pPr>
          </a:lstStyle>
          <a:p>
            <a:pPr lvl="0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5058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6000">
        <p:blinds dir="vert"/>
      </p:transition>
    </mc:Choice>
    <mc:Fallback xmlns="">
      <p:transition spd="slow" advTm="6000">
        <p:blinds dir="vert"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任意多边形: 形状 8"/>
          <p:cNvSpPr>
            <a:spLocks noGrp="1"/>
          </p:cNvSpPr>
          <p:nvPr>
            <p:ph type="pic" sz="quarter" idx="10"/>
          </p:nvPr>
        </p:nvSpPr>
        <p:spPr>
          <a:xfrm>
            <a:off x="1053895" y="1387787"/>
            <a:ext cx="2660090" cy="2652542"/>
          </a:xfrm>
          <a:custGeom>
            <a:avLst/>
            <a:gdLst>
              <a:gd name="connsiteX0" fmla="*/ 212628 w 2660090"/>
              <a:gd name="connsiteY0" fmla="*/ 0 h 2652542"/>
              <a:gd name="connsiteX1" fmla="*/ 2660090 w 2660090"/>
              <a:gd name="connsiteY1" fmla="*/ 213348 h 2652542"/>
              <a:gd name="connsiteX2" fmla="*/ 2447463 w 2660090"/>
              <a:gd name="connsiteY2" fmla="*/ 2652542 h 2652542"/>
              <a:gd name="connsiteX3" fmla="*/ 0 w 2660090"/>
              <a:gd name="connsiteY3" fmla="*/ 2439194 h 2652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60090" h="2652542">
                <a:moveTo>
                  <a:pt x="212628" y="0"/>
                </a:moveTo>
                <a:lnTo>
                  <a:pt x="2660090" y="213348"/>
                </a:lnTo>
                <a:lnTo>
                  <a:pt x="2447463" y="2652542"/>
                </a:lnTo>
                <a:lnTo>
                  <a:pt x="0" y="243919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0" name="任意多边形: 形状 9"/>
          <p:cNvSpPr>
            <a:spLocks noGrp="1"/>
          </p:cNvSpPr>
          <p:nvPr>
            <p:ph type="pic" sz="quarter" idx="11"/>
          </p:nvPr>
        </p:nvSpPr>
        <p:spPr>
          <a:xfrm>
            <a:off x="4767763" y="1311285"/>
            <a:ext cx="2729046" cy="2729047"/>
          </a:xfrm>
          <a:custGeom>
            <a:avLst/>
            <a:gdLst>
              <a:gd name="connsiteX0" fmla="*/ 2543249 w 2729046"/>
              <a:gd name="connsiteY0" fmla="*/ 0 h 2729047"/>
              <a:gd name="connsiteX1" fmla="*/ 2729046 w 2729046"/>
              <a:gd name="connsiteY1" fmla="*/ 2543250 h 2729047"/>
              <a:gd name="connsiteX2" fmla="*/ 185797 w 2729046"/>
              <a:gd name="connsiteY2" fmla="*/ 2729047 h 2729047"/>
              <a:gd name="connsiteX3" fmla="*/ 0 w 2729046"/>
              <a:gd name="connsiteY3" fmla="*/ 185797 h 2729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29046" h="2729047">
                <a:moveTo>
                  <a:pt x="2543249" y="0"/>
                </a:moveTo>
                <a:lnTo>
                  <a:pt x="2729046" y="2543250"/>
                </a:lnTo>
                <a:lnTo>
                  <a:pt x="185797" y="2729047"/>
                </a:lnTo>
                <a:lnTo>
                  <a:pt x="0" y="18579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1" name="任意多边形: 形状 10"/>
          <p:cNvSpPr>
            <a:spLocks noGrp="1"/>
          </p:cNvSpPr>
          <p:nvPr>
            <p:ph type="pic" sz="quarter" idx="12"/>
          </p:nvPr>
        </p:nvSpPr>
        <p:spPr>
          <a:xfrm>
            <a:off x="8214159" y="1311285"/>
            <a:ext cx="2569955" cy="2569955"/>
          </a:xfrm>
          <a:custGeom>
            <a:avLst/>
            <a:gdLst>
              <a:gd name="connsiteX0" fmla="*/ 0 w 2569955"/>
              <a:gd name="connsiteY0" fmla="*/ 0 h 2569955"/>
              <a:gd name="connsiteX1" fmla="*/ 2569955 w 2569955"/>
              <a:gd name="connsiteY1" fmla="*/ 0 h 2569955"/>
              <a:gd name="connsiteX2" fmla="*/ 2569955 w 2569955"/>
              <a:gd name="connsiteY2" fmla="*/ 2569955 h 2569955"/>
              <a:gd name="connsiteX3" fmla="*/ 0 w 2569955"/>
              <a:gd name="connsiteY3" fmla="*/ 2569955 h 2569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69955" h="2569955">
                <a:moveTo>
                  <a:pt x="0" y="0"/>
                </a:moveTo>
                <a:lnTo>
                  <a:pt x="2569955" y="0"/>
                </a:lnTo>
                <a:lnTo>
                  <a:pt x="2569955" y="2569955"/>
                </a:lnTo>
                <a:lnTo>
                  <a:pt x="0" y="256995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8556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6000">
        <p:blinds dir="vert"/>
      </p:transition>
    </mc:Choice>
    <mc:Fallback xmlns="">
      <p:transition spd="slow" advTm="6000">
        <p:blinds dir="vert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4">
            <a:alphaModFix amt="20000"/>
            <a:duotone>
              <a:prstClr val="black"/>
              <a:schemeClr val="accent2">
                <a:tint val="45000"/>
                <a:satMod val="400000"/>
              </a:schemeClr>
            </a:duotone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337231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79" r:id="rId18"/>
    <p:sldLayoutId id="2147483680" r:id="rId19"/>
    <p:sldLayoutId id="2147483681" r:id="rId20"/>
    <p:sldLayoutId id="2147483682" r:id="rId21"/>
    <p:sldLayoutId id="2147483683" r:id="rId22"/>
  </p:sldLayoutIdLst>
  <mc:AlternateContent xmlns:mc="http://schemas.openxmlformats.org/markup-compatibility/2006" xmlns:p14="http://schemas.microsoft.com/office/powerpoint/2010/main">
    <mc:Choice Requires="p14">
      <p:transition spd="slow" p14:dur="1600" advTm="6000">
        <p:blinds dir="vert"/>
      </p:transition>
    </mc:Choice>
    <mc:Fallback xmlns="">
      <p:transition spd="slow" advTm="6000">
        <p:blinds dir="vert"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DAEDD4-642A-46B3-9FB2-A65B34D35797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2018/6/12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0B5773-CCB3-4323-998A-8607E0AC9EF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15225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2018/6/12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39432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8.jpg"/><Relationship Id="rId4" Type="http://schemas.openxmlformats.org/officeDocument/2006/relationships/image" Target="../media/image26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0.png"/><Relationship Id="rId5" Type="http://schemas.openxmlformats.org/officeDocument/2006/relationships/image" Target="../media/image29.jpeg"/><Relationship Id="rId4" Type="http://schemas.openxmlformats.org/officeDocument/2006/relationships/image" Target="../media/image28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3.jpeg"/><Relationship Id="rId5" Type="http://schemas.openxmlformats.org/officeDocument/2006/relationships/image" Target="../media/image32.jpeg"/><Relationship Id="rId4" Type="http://schemas.openxmlformats.org/officeDocument/2006/relationships/image" Target="../media/image31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5.jpg"/><Relationship Id="rId4" Type="http://schemas.openxmlformats.org/officeDocument/2006/relationships/image" Target="../media/image31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6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7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38.jpg"/><Relationship Id="rId5" Type="http://schemas.openxmlformats.org/officeDocument/2006/relationships/image" Target="../media/image35.jpg"/><Relationship Id="rId4" Type="http://schemas.openxmlformats.org/officeDocument/2006/relationships/image" Target="../media/image6.jp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9.xml"/><Relationship Id="rId3" Type="http://schemas.openxmlformats.org/officeDocument/2006/relationships/tags" Target="../tags/tag12.xml"/><Relationship Id="rId7" Type="http://schemas.openxmlformats.org/officeDocument/2006/relationships/slideLayout" Target="../slideLayouts/slideLayout20.xml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6" Type="http://schemas.openxmlformats.org/officeDocument/2006/relationships/tags" Target="../tags/tag15.xml"/><Relationship Id="rId11" Type="http://schemas.openxmlformats.org/officeDocument/2006/relationships/image" Target="../media/image6.jpg"/><Relationship Id="rId5" Type="http://schemas.openxmlformats.org/officeDocument/2006/relationships/tags" Target="../tags/tag14.xml"/><Relationship Id="rId10" Type="http://schemas.openxmlformats.org/officeDocument/2006/relationships/image" Target="../media/image40.jpeg"/><Relationship Id="rId4" Type="http://schemas.openxmlformats.org/officeDocument/2006/relationships/tags" Target="../tags/tag13.xml"/><Relationship Id="rId9" Type="http://schemas.openxmlformats.org/officeDocument/2006/relationships/image" Target="../media/image39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3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hyperlink" Target="http://www.ypppt.com/jiaocheng/" TargetMode="External"/><Relationship Id="rId3" Type="http://schemas.openxmlformats.org/officeDocument/2006/relationships/hyperlink" Target="http://www.ypppt.com/moban/" TargetMode="External"/><Relationship Id="rId7" Type="http://schemas.openxmlformats.org/officeDocument/2006/relationships/hyperlink" Target="http://www.ypppt.com/sucai/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0.xml"/><Relationship Id="rId6" Type="http://schemas.openxmlformats.org/officeDocument/2006/relationships/hyperlink" Target="http://www.ypppt.com/tubiao/" TargetMode="External"/><Relationship Id="rId5" Type="http://schemas.openxmlformats.org/officeDocument/2006/relationships/hyperlink" Target="http://www.ypppt.com/beijing/" TargetMode="External"/><Relationship Id="rId10" Type="http://schemas.openxmlformats.org/officeDocument/2006/relationships/hyperlink" Target="http://www.ypppt.com/gushi/" TargetMode="External"/><Relationship Id="rId4" Type="http://schemas.openxmlformats.org/officeDocument/2006/relationships/hyperlink" Target="http://www.ypppt.com/jieri/" TargetMode="External"/><Relationship Id="rId9" Type="http://schemas.openxmlformats.org/officeDocument/2006/relationships/hyperlink" Target="http://www.ypppt.com/ziti/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tags" Target="../tags/tag9.xml"/><Relationship Id="rId3" Type="http://schemas.openxmlformats.org/officeDocument/2006/relationships/tags" Target="../tags/tag4.xml"/><Relationship Id="rId7" Type="http://schemas.openxmlformats.org/officeDocument/2006/relationships/tags" Target="../tags/tag8.xml"/><Relationship Id="rId12" Type="http://schemas.openxmlformats.org/officeDocument/2006/relationships/image" Target="../media/image8.jp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image" Target="../media/image7.jpg"/><Relationship Id="rId5" Type="http://schemas.openxmlformats.org/officeDocument/2006/relationships/tags" Target="../tags/tag6.xml"/><Relationship Id="rId10" Type="http://schemas.openxmlformats.org/officeDocument/2006/relationships/notesSlide" Target="../notesSlides/notesSlide3.xml"/><Relationship Id="rId4" Type="http://schemas.openxmlformats.org/officeDocument/2006/relationships/tags" Target="../tags/tag5.xml"/><Relationship Id="rId9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7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1.png"/><Relationship Id="rId5" Type="http://schemas.openxmlformats.org/officeDocument/2006/relationships/image" Target="../media/image10.jpeg"/><Relationship Id="rId4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5.jpg"/><Relationship Id="rId4" Type="http://schemas.openxmlformats.org/officeDocument/2006/relationships/image" Target="../media/image1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9.jpg"/><Relationship Id="rId4" Type="http://schemas.openxmlformats.org/officeDocument/2006/relationships/image" Target="../media/image18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jpeg"/><Relationship Id="rId5" Type="http://schemas.openxmlformats.org/officeDocument/2006/relationships/image" Target="../media/image5.jpg"/><Relationship Id="rId4" Type="http://schemas.openxmlformats.org/officeDocument/2006/relationships/image" Target="../media/image2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04" b="1232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椭圆 8"/>
          <p:cNvSpPr/>
          <p:nvPr/>
        </p:nvSpPr>
        <p:spPr>
          <a:xfrm>
            <a:off x="3695700" y="787400"/>
            <a:ext cx="4800600" cy="4800600"/>
          </a:xfrm>
          <a:prstGeom prst="ellipse">
            <a:avLst/>
          </a:prstGeom>
          <a:solidFill>
            <a:schemeClr val="accent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3962400" y="1054100"/>
            <a:ext cx="4267200" cy="4267200"/>
          </a:xfrm>
          <a:prstGeom prst="ellipse">
            <a:avLst/>
          </a:prstGeom>
          <a:solidFill>
            <a:schemeClr val="accent2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2400" y="2440673"/>
            <a:ext cx="4267200" cy="162831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594100" y="2535039"/>
            <a:ext cx="50038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800" dirty="0">
                <a:solidFill>
                  <a:schemeClr val="tx2"/>
                </a:solidFill>
                <a:latin typeface="汉仪喵魂体W" panose="00020600040101010101" pitchFamily="18" charset="-122"/>
                <a:ea typeface="汉仪喵魂体W" panose="00020600040101010101" pitchFamily="18" charset="-122"/>
              </a:rPr>
              <a:t>青春不散场</a:t>
            </a:r>
          </a:p>
        </p:txBody>
      </p:sp>
      <p:sp>
        <p:nvSpPr>
          <p:cNvPr id="6" name="矩形 5"/>
          <p:cNvSpPr/>
          <p:nvPr/>
        </p:nvSpPr>
        <p:spPr>
          <a:xfrm>
            <a:off x="4711700" y="1623983"/>
            <a:ext cx="2768600" cy="2027405"/>
          </a:xfrm>
          <a:prstGeom prst="rect">
            <a:avLst/>
          </a:prstGeom>
        </p:spPr>
        <p:txBody>
          <a:bodyPr wrap="square">
            <a:prstTxWarp prst="textArchUp">
              <a:avLst>
                <a:gd name="adj" fmla="val 11081954"/>
              </a:avLst>
            </a:prstTxWarp>
            <a:spAutoFit/>
          </a:bodyPr>
          <a:lstStyle/>
          <a:p>
            <a:pPr algn="ctr"/>
            <a:r>
              <a:rPr lang="en-US" altLang="zh-CN" sz="3600" dirty="0">
                <a:solidFill>
                  <a:schemeClr val="tx2"/>
                </a:solidFill>
                <a:latin typeface="汉仪喵魂体W" panose="00020600040101010101" pitchFamily="18" charset="-122"/>
                <a:ea typeface="汉仪喵魂体W" panose="00020600040101010101" pitchFamily="18" charset="-122"/>
              </a:rPr>
              <a:t>YOUTH GRADUATION  </a:t>
            </a:r>
          </a:p>
        </p:txBody>
      </p:sp>
      <p:sp>
        <p:nvSpPr>
          <p:cNvPr id="7" name="矩形 6"/>
          <p:cNvSpPr/>
          <p:nvPr/>
        </p:nvSpPr>
        <p:spPr>
          <a:xfrm>
            <a:off x="4546600" y="2514067"/>
            <a:ext cx="3119680" cy="2373290"/>
          </a:xfrm>
          <a:prstGeom prst="rect">
            <a:avLst/>
          </a:prstGeom>
        </p:spPr>
        <p:txBody>
          <a:bodyPr wrap="square">
            <a:prstTxWarp prst="textArchDown">
              <a:avLst/>
            </a:prstTxWarp>
            <a:spAutoFit/>
          </a:bodyPr>
          <a:lstStyle/>
          <a:p>
            <a:pPr algn="ctr"/>
            <a:r>
              <a:rPr lang="zh-CN" altLang="en-US" sz="3200" dirty="0">
                <a:solidFill>
                  <a:schemeClr val="tx2"/>
                </a:solidFill>
                <a:latin typeface="汉仪喵魂体W" panose="00020600040101010101" pitchFamily="18" charset="-122"/>
                <a:ea typeface="汉仪喵魂体W" panose="00020600040101010101" pitchFamily="18" charset="-122"/>
              </a:rPr>
              <a:t>  不忧愁的脸 是我的少年</a:t>
            </a:r>
          </a:p>
        </p:txBody>
      </p:sp>
      <p:grpSp>
        <p:nvGrpSpPr>
          <p:cNvPr id="18" name="组合 17"/>
          <p:cNvGrpSpPr/>
          <p:nvPr/>
        </p:nvGrpSpPr>
        <p:grpSpPr>
          <a:xfrm>
            <a:off x="5556885" y="1954150"/>
            <a:ext cx="1066800" cy="523220"/>
            <a:chOff x="5556885" y="1954150"/>
            <a:chExt cx="1066800" cy="523220"/>
          </a:xfrm>
        </p:grpSpPr>
        <p:sp>
          <p:nvSpPr>
            <p:cNvPr id="12" name="文本框 11"/>
            <p:cNvSpPr txBox="1"/>
            <p:nvPr/>
          </p:nvSpPr>
          <p:spPr>
            <a:xfrm>
              <a:off x="5556885" y="1954150"/>
              <a:ext cx="1066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rgbClr val="F7CB41"/>
                  </a:solidFill>
                  <a:latin typeface="汉仪喵魂体W" panose="00020600040101010101" pitchFamily="18" charset="-122"/>
                  <a:ea typeface="汉仪喵魂体W" panose="00020600040101010101" pitchFamily="18" charset="-122"/>
                </a:rPr>
                <a:t>WE</a:t>
              </a:r>
              <a:endParaRPr lang="zh-CN" altLang="en-US" sz="2800" dirty="0">
                <a:solidFill>
                  <a:srgbClr val="F7CB41"/>
                </a:solidFill>
                <a:latin typeface="汉仪喵魂体W" panose="00020600040101010101" pitchFamily="18" charset="-122"/>
                <a:ea typeface="汉仪喵魂体W" panose="00020600040101010101" pitchFamily="18" charset="-122"/>
              </a:endParaRPr>
            </a:p>
          </p:txBody>
        </p:sp>
        <p:cxnSp>
          <p:nvCxnSpPr>
            <p:cNvPr id="14" name="直接连接符 13"/>
            <p:cNvCxnSpPr>
              <a:cxnSpLocks/>
            </p:cNvCxnSpPr>
            <p:nvPr/>
          </p:nvCxnSpPr>
          <p:spPr>
            <a:xfrm>
              <a:off x="5585460" y="2215760"/>
              <a:ext cx="186690" cy="0"/>
            </a:xfrm>
            <a:prstGeom prst="line">
              <a:avLst/>
            </a:prstGeom>
            <a:ln w="12700">
              <a:solidFill>
                <a:srgbClr val="F7CB4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>
              <a:cxnSpLocks/>
            </p:cNvCxnSpPr>
            <p:nvPr/>
          </p:nvCxnSpPr>
          <p:spPr>
            <a:xfrm>
              <a:off x="6408420" y="2215760"/>
              <a:ext cx="186690" cy="0"/>
            </a:xfrm>
            <a:prstGeom prst="line">
              <a:avLst/>
            </a:prstGeom>
            <a:ln w="12700">
              <a:solidFill>
                <a:srgbClr val="F7CB4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文本框 16"/>
          <p:cNvSpPr txBox="1"/>
          <p:nvPr/>
        </p:nvSpPr>
        <p:spPr>
          <a:xfrm>
            <a:off x="5556885" y="4015016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>
                <a:solidFill>
                  <a:srgbClr val="F7CB41"/>
                </a:solidFill>
                <a:latin typeface="汉仪喵魂体W" panose="00020600040101010101" pitchFamily="18" charset="-122"/>
                <a:ea typeface="汉仪喵魂体W" panose="00020600040101010101" pitchFamily="18" charset="-122"/>
              </a:rPr>
              <a:t>20XX</a:t>
            </a:r>
            <a:endParaRPr lang="zh-CN" altLang="en-US" dirty="0">
              <a:solidFill>
                <a:srgbClr val="F7CB41"/>
              </a:solidFill>
              <a:latin typeface="汉仪喵魂体W" panose="00020600040101010101" pitchFamily="18" charset="-122"/>
              <a:ea typeface="汉仪喵魂体W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52028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5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750"/>
                            </p:stCondLst>
                            <p:childTnLst>
                              <p:par>
                                <p:cTn id="2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250"/>
                            </p:stCondLst>
                            <p:childTnLst>
                              <p:par>
                                <p:cTn id="33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95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5" grpId="0"/>
      <p:bldP spid="6" grpId="0"/>
      <p:bldP spid="7" grpId="0"/>
      <p:bldP spid="1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/>
        </p:nvSpPr>
        <p:spPr>
          <a:xfrm>
            <a:off x="8311569" y="3792463"/>
            <a:ext cx="2780567" cy="1922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20000"/>
              </a:lnSpc>
              <a:defRPr sz="2000">
                <a:solidFill>
                  <a:schemeClr val="accent1">
                    <a:lumMod val="75000"/>
                  </a:schemeClr>
                </a:solidFill>
                <a:latin typeface="汉仪喵魂体W" panose="00020600040101010101" pitchFamily="18" charset="-122"/>
                <a:ea typeface="汉仪喵魂体W" panose="00020600040101010101" pitchFamily="18" charset="-122"/>
              </a:defRPr>
            </a:lvl1pPr>
          </a:lstStyle>
          <a:p>
            <a:r>
              <a:rPr lang="zh-CN" altLang="en-US" dirty="0"/>
              <a:t>年似水，岁月如歌，时间总在不经意间流逝。回忆亦随着时间的流动慢慢地遗忘了许多，那曾经熟悉的美丽容颜，也变得渐渐模糊。</a:t>
            </a:r>
          </a:p>
        </p:txBody>
      </p:sp>
      <p:pic>
        <p:nvPicPr>
          <p:cNvPr id="6" name="图片占位符 5"/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70" r="12270"/>
          <a:stretch>
            <a:fillRect/>
          </a:stretch>
        </p:blipFill>
        <p:spPr/>
      </p:pic>
      <p:pic>
        <p:nvPicPr>
          <p:cNvPr id="8" name="图片占位符 7"/>
          <p:cNvPicPr>
            <a:picLocks noGrp="1" noChangeAspect="1"/>
          </p:cNvPicPr>
          <p:nvPr>
            <p:ph type="pic" sz="quarter" idx="1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74" r="7474"/>
          <a:stretch>
            <a:fillRect/>
          </a:stretch>
        </p:blipFill>
        <p:spPr/>
      </p:pic>
      <p:pic>
        <p:nvPicPr>
          <p:cNvPr id="10" name="图片占位符 9"/>
          <p:cNvPicPr>
            <a:picLocks noGrp="1" noChangeAspect="1"/>
          </p:cNvPicPr>
          <p:nvPr>
            <p:ph type="pic" sz="quarter" idx="12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29" r="612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056929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占位符 8"/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88" r="12388"/>
          <a:stretch>
            <a:fillRect/>
          </a:stretch>
        </p:blipFill>
        <p:spPr/>
      </p:pic>
      <p:pic>
        <p:nvPicPr>
          <p:cNvPr id="11" name="图片占位符 10"/>
          <p:cNvPicPr>
            <a:picLocks noGrp="1" noChangeAspect="1"/>
          </p:cNvPicPr>
          <p:nvPr>
            <p:ph type="pic" sz="quarter" idx="1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67" b="16667"/>
          <a:stretch>
            <a:fillRect/>
          </a:stretch>
        </p:blipFill>
        <p:spPr/>
      </p:pic>
      <p:pic>
        <p:nvPicPr>
          <p:cNvPr id="19" name="图片占位符 18"/>
          <p:cNvPicPr>
            <a:picLocks noGrp="1" noChangeAspect="1"/>
          </p:cNvPicPr>
          <p:nvPr>
            <p:ph type="pic" sz="quarter" idx="12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r="16667"/>
          <a:stretch>
            <a:fillRect/>
          </a:stretch>
        </p:blipFill>
        <p:spPr/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43" t="59471" r="12328" b="17884"/>
          <a:stretch/>
        </p:blipFill>
        <p:spPr>
          <a:xfrm>
            <a:off x="-195943" y="-722308"/>
            <a:ext cx="12583885" cy="5541052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1967118" y="5224082"/>
            <a:ext cx="8270543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dirty="0">
                <a:latin typeface="汉仪喵魂体W" panose="00020600040101010101" pitchFamily="18" charset="-122"/>
                <a:ea typeface="汉仪喵魂体W" panose="00020600040101010101" pitchFamily="18" charset="-122"/>
              </a:rPr>
              <a:t>相信爱的年纪</a:t>
            </a:r>
          </a:p>
          <a:p>
            <a:pPr algn="ctr">
              <a:lnSpc>
                <a:spcPct val="150000"/>
              </a:lnSpc>
            </a:pPr>
            <a:r>
              <a:rPr lang="zh-CN" altLang="en-US" sz="1400" dirty="0">
                <a:latin typeface="汉仪喵魂体W" panose="00020600040101010101" pitchFamily="18" charset="-122"/>
                <a:ea typeface="汉仪喵魂体W" panose="00020600040101010101" pitchFamily="18" charset="-122"/>
              </a:rPr>
              <a:t>没能唱给你的歌曲</a:t>
            </a:r>
          </a:p>
          <a:p>
            <a:pPr algn="ctr">
              <a:lnSpc>
                <a:spcPct val="150000"/>
              </a:lnSpc>
            </a:pPr>
            <a:r>
              <a:rPr lang="zh-CN" altLang="en-US" sz="1400" dirty="0">
                <a:latin typeface="汉仪喵魂体W" panose="00020600040101010101" pitchFamily="18" charset="-122"/>
                <a:ea typeface="汉仪喵魂体W" panose="00020600040101010101" pitchFamily="18" charset="-122"/>
              </a:rPr>
              <a:t>让我一生中常常追忆</a:t>
            </a:r>
          </a:p>
        </p:txBody>
      </p:sp>
      <p:sp>
        <p:nvSpPr>
          <p:cNvPr id="16" name="带形: 上凸 15"/>
          <p:cNvSpPr/>
          <p:nvPr/>
        </p:nvSpPr>
        <p:spPr>
          <a:xfrm>
            <a:off x="4356181" y="4586514"/>
            <a:ext cx="3492420" cy="571500"/>
          </a:xfrm>
          <a:prstGeom prst="ribbon2">
            <a:avLst>
              <a:gd name="adj1" fmla="val 16667"/>
              <a:gd name="adj2" fmla="val 75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latin typeface="汉仪喵魂体W" panose="00020600040101010101" pitchFamily="18" charset="-122"/>
                <a:ea typeface="汉仪喵魂体W" panose="00020600040101010101" pitchFamily="18" charset="-122"/>
              </a:rPr>
              <a:t>最爱的你们</a:t>
            </a:r>
          </a:p>
        </p:txBody>
      </p:sp>
    </p:spTree>
    <p:extLst>
      <p:ext uri="{BB962C8B-B14F-4D97-AF65-F5344CB8AC3E}">
        <p14:creationId xmlns:p14="http://schemas.microsoft.com/office/powerpoint/2010/main" val="1510057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框 14"/>
          <p:cNvSpPr txBox="1"/>
          <p:nvPr/>
        </p:nvSpPr>
        <p:spPr>
          <a:xfrm>
            <a:off x="407704" y="4499427"/>
            <a:ext cx="675509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 dirty="0">
                <a:latin typeface="汉仪喵魂体W" panose="00020600040101010101" pitchFamily="18" charset="-122"/>
                <a:ea typeface="汉仪喵魂体W" panose="00020600040101010101" pitchFamily="18" charset="-122"/>
              </a:rPr>
              <a:t>记忆跟着感觉慢慢变鲜活，染红的山坡，道别的路口 </a:t>
            </a:r>
          </a:p>
          <a:p>
            <a:pPr algn="ctr">
              <a:lnSpc>
                <a:spcPct val="150000"/>
              </a:lnSpc>
            </a:pPr>
            <a:r>
              <a:rPr lang="zh-CN" altLang="en-US" sz="1600" dirty="0">
                <a:latin typeface="汉仪喵魂体W" panose="00020600040101010101" pitchFamily="18" charset="-122"/>
                <a:ea typeface="汉仪喵魂体W" panose="00020600040101010101" pitchFamily="18" charset="-122"/>
              </a:rPr>
              <a:t>青春带走了什么，留下了什么，剩一片感动在心窝 </a:t>
            </a:r>
          </a:p>
          <a:p>
            <a:pPr algn="ctr">
              <a:lnSpc>
                <a:spcPct val="150000"/>
              </a:lnSpc>
            </a:pPr>
            <a:r>
              <a:rPr lang="zh-CN" altLang="en-US" sz="1600" dirty="0">
                <a:latin typeface="汉仪喵魂体W" panose="00020600040101010101" pitchFamily="18" charset="-122"/>
                <a:ea typeface="汉仪喵魂体W" panose="00020600040101010101" pitchFamily="18" charset="-122"/>
              </a:rPr>
              <a:t>时光的河入海流，终於我们分头走，没有哪个港口，是永远的停留 </a:t>
            </a:r>
          </a:p>
          <a:p>
            <a:pPr algn="ctr">
              <a:lnSpc>
                <a:spcPct val="150000"/>
              </a:lnSpc>
            </a:pPr>
            <a:r>
              <a:rPr lang="zh-CN" altLang="en-US" sz="1600" dirty="0">
                <a:latin typeface="汉仪喵魂体W" panose="00020600040101010101" pitchFamily="18" charset="-122"/>
                <a:ea typeface="汉仪喵魂体W" panose="00020600040101010101" pitchFamily="18" charset="-122"/>
              </a:rPr>
              <a:t>脑海之中有一个，凤凰花开的路口，有我最珍惜的朋友 </a:t>
            </a:r>
          </a:p>
        </p:txBody>
      </p:sp>
      <p:pic>
        <p:nvPicPr>
          <p:cNvPr id="12" name="图片占位符 11"/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16" name="图片占位符 15"/>
          <p:cNvPicPr>
            <a:picLocks noGrp="1" noChangeAspect="1"/>
          </p:cNvPicPr>
          <p:nvPr>
            <p:ph type="pic" sz="quarter" idx="1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/>
      </p:pic>
      <p:pic>
        <p:nvPicPr>
          <p:cNvPr id="18" name="图片占位符 17"/>
          <p:cNvPicPr>
            <a:picLocks noGrp="1" noChangeAspect="1"/>
          </p:cNvPicPr>
          <p:nvPr>
            <p:ph type="pic" sz="quarter" idx="12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r="16667"/>
          <a:stretch>
            <a:fillRect/>
          </a:stretch>
        </p:blipFill>
        <p:spPr/>
      </p:pic>
      <p:pic>
        <p:nvPicPr>
          <p:cNvPr id="20" name="图片占位符 19"/>
          <p:cNvPicPr>
            <a:picLocks noGrp="1" noChangeAspect="1"/>
          </p:cNvPicPr>
          <p:nvPr>
            <p:ph type="pic" sz="quarter" idx="13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47" r="1664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382425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8248650" y="1123950"/>
            <a:ext cx="3600450" cy="4614826"/>
            <a:chOff x="8248650" y="1123950"/>
            <a:chExt cx="3600450" cy="4614826"/>
          </a:xfrm>
        </p:grpSpPr>
        <p:sp>
          <p:nvSpPr>
            <p:cNvPr id="4" name="矩形 3"/>
            <p:cNvSpPr/>
            <p:nvPr/>
          </p:nvSpPr>
          <p:spPr>
            <a:xfrm>
              <a:off x="8248650" y="1123950"/>
              <a:ext cx="3600450" cy="46101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/>
                <a:ea typeface="华文细黑"/>
                <a:cs typeface="+mn-cs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8389990" y="1304925"/>
              <a:ext cx="3317770" cy="4248150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/>
                <a:ea typeface="华文细黑"/>
                <a:cs typeface="+mn-cs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8389990" y="2322456"/>
              <a:ext cx="3317770" cy="34163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lnSpc>
                  <a:spcPct val="150000"/>
                </a:lnSpc>
              </a:pPr>
              <a:r>
                <a:rPr lang="zh-CN" altLang="en-US" sz="1600" b="1" dirty="0">
                  <a:solidFill>
                    <a:prstClr val="white"/>
                  </a:solidFill>
                  <a:latin typeface="汉仪喵魂体W" panose="00020600040101010101" pitchFamily="18" charset="-122"/>
                  <a:ea typeface="汉仪喵魂体W" panose="00020600040101010101" pitchFamily="18" charset="-122"/>
                </a:rPr>
                <a:t>记忆跟着感觉慢慢变鲜活，</a:t>
              </a:r>
              <a:endParaRPr lang="en-US" altLang="zh-CN" sz="1600" b="1" dirty="0">
                <a:solidFill>
                  <a:prstClr val="white"/>
                </a:solidFill>
                <a:latin typeface="汉仪喵魂体W" panose="00020600040101010101" pitchFamily="18" charset="-122"/>
                <a:ea typeface="汉仪喵魂体W" panose="00020600040101010101" pitchFamily="18" charset="-122"/>
              </a:endParaRPr>
            </a:p>
            <a:p>
              <a:pPr lvl="0" algn="ctr">
                <a:lnSpc>
                  <a:spcPct val="150000"/>
                </a:lnSpc>
              </a:pPr>
              <a:r>
                <a:rPr lang="zh-CN" altLang="en-US" sz="1600" b="1" dirty="0">
                  <a:solidFill>
                    <a:prstClr val="white"/>
                  </a:solidFill>
                  <a:latin typeface="汉仪喵魂体W" panose="00020600040101010101" pitchFamily="18" charset="-122"/>
                  <a:ea typeface="汉仪喵魂体W" panose="00020600040101010101" pitchFamily="18" charset="-122"/>
                </a:rPr>
                <a:t>染红的山坡，道别的路口 </a:t>
              </a:r>
            </a:p>
            <a:p>
              <a:pPr lvl="0" algn="ctr">
                <a:lnSpc>
                  <a:spcPct val="150000"/>
                </a:lnSpc>
              </a:pPr>
              <a:r>
                <a:rPr lang="zh-CN" altLang="en-US" sz="1600" b="1" dirty="0">
                  <a:solidFill>
                    <a:prstClr val="white"/>
                  </a:solidFill>
                  <a:latin typeface="汉仪喵魂体W" panose="00020600040101010101" pitchFamily="18" charset="-122"/>
                  <a:ea typeface="汉仪喵魂体W" panose="00020600040101010101" pitchFamily="18" charset="-122"/>
                </a:rPr>
                <a:t>青春带走了什么，留下了什么，</a:t>
              </a:r>
              <a:endParaRPr lang="en-US" altLang="zh-CN" sz="1600" b="1" dirty="0">
                <a:solidFill>
                  <a:prstClr val="white"/>
                </a:solidFill>
                <a:latin typeface="汉仪喵魂体W" panose="00020600040101010101" pitchFamily="18" charset="-122"/>
                <a:ea typeface="汉仪喵魂体W" panose="00020600040101010101" pitchFamily="18" charset="-122"/>
              </a:endParaRPr>
            </a:p>
            <a:p>
              <a:pPr lvl="0" algn="ctr">
                <a:lnSpc>
                  <a:spcPct val="150000"/>
                </a:lnSpc>
              </a:pPr>
              <a:r>
                <a:rPr lang="zh-CN" altLang="en-US" sz="1600" b="1" dirty="0">
                  <a:solidFill>
                    <a:prstClr val="white"/>
                  </a:solidFill>
                  <a:latin typeface="汉仪喵魂体W" panose="00020600040101010101" pitchFamily="18" charset="-122"/>
                  <a:ea typeface="汉仪喵魂体W" panose="00020600040101010101" pitchFamily="18" charset="-122"/>
                </a:rPr>
                <a:t>剩一片感动在心窝 </a:t>
              </a:r>
            </a:p>
            <a:p>
              <a:pPr lvl="0" algn="ctr">
                <a:lnSpc>
                  <a:spcPct val="150000"/>
                </a:lnSpc>
              </a:pPr>
              <a:r>
                <a:rPr lang="zh-CN" altLang="en-US" sz="1600" b="1" dirty="0">
                  <a:solidFill>
                    <a:prstClr val="white"/>
                  </a:solidFill>
                  <a:latin typeface="汉仪喵魂体W" panose="00020600040101010101" pitchFamily="18" charset="-122"/>
                  <a:ea typeface="汉仪喵魂体W" panose="00020600040101010101" pitchFamily="18" charset="-122"/>
                </a:rPr>
                <a:t>时光的河入海流，终於我们分头走，</a:t>
              </a:r>
              <a:endParaRPr lang="en-US" altLang="zh-CN" sz="1600" b="1" dirty="0">
                <a:solidFill>
                  <a:prstClr val="white"/>
                </a:solidFill>
                <a:latin typeface="汉仪喵魂体W" panose="00020600040101010101" pitchFamily="18" charset="-122"/>
                <a:ea typeface="汉仪喵魂体W" panose="00020600040101010101" pitchFamily="18" charset="-122"/>
              </a:endParaRPr>
            </a:p>
            <a:p>
              <a:pPr lvl="0" algn="ctr">
                <a:lnSpc>
                  <a:spcPct val="150000"/>
                </a:lnSpc>
              </a:pPr>
              <a:r>
                <a:rPr lang="zh-CN" altLang="en-US" sz="1600" b="1" dirty="0">
                  <a:solidFill>
                    <a:prstClr val="white"/>
                  </a:solidFill>
                  <a:latin typeface="汉仪喵魂体W" panose="00020600040101010101" pitchFamily="18" charset="-122"/>
                  <a:ea typeface="汉仪喵魂体W" panose="00020600040101010101" pitchFamily="18" charset="-122"/>
                </a:rPr>
                <a:t>没有哪个港口，是永远的停留 </a:t>
              </a:r>
            </a:p>
            <a:p>
              <a:pPr lvl="0" algn="ctr">
                <a:lnSpc>
                  <a:spcPct val="150000"/>
                </a:lnSpc>
              </a:pPr>
              <a:r>
                <a:rPr lang="zh-CN" altLang="en-US" sz="1600" b="1" dirty="0">
                  <a:solidFill>
                    <a:prstClr val="white"/>
                  </a:solidFill>
                  <a:latin typeface="汉仪喵魂体W" panose="00020600040101010101" pitchFamily="18" charset="-122"/>
                  <a:ea typeface="汉仪喵魂体W" panose="00020600040101010101" pitchFamily="18" charset="-122"/>
                </a:rPr>
                <a:t>脑海之中有一个，凤凰花开的路口，</a:t>
              </a:r>
              <a:endParaRPr lang="en-US" altLang="zh-CN" sz="1600" b="1" dirty="0">
                <a:solidFill>
                  <a:prstClr val="white"/>
                </a:solidFill>
                <a:latin typeface="汉仪喵魂体W" panose="00020600040101010101" pitchFamily="18" charset="-122"/>
                <a:ea typeface="汉仪喵魂体W" panose="00020600040101010101" pitchFamily="18" charset="-122"/>
              </a:endParaRPr>
            </a:p>
            <a:p>
              <a:pPr lvl="0" algn="ctr">
                <a:lnSpc>
                  <a:spcPct val="150000"/>
                </a:lnSpc>
              </a:pPr>
              <a:r>
                <a:rPr lang="zh-CN" altLang="en-US" sz="1600" b="1" dirty="0">
                  <a:solidFill>
                    <a:prstClr val="white"/>
                  </a:solidFill>
                  <a:latin typeface="汉仪喵魂体W" panose="00020600040101010101" pitchFamily="18" charset="-122"/>
                  <a:ea typeface="汉仪喵魂体W" panose="00020600040101010101" pitchFamily="18" charset="-122"/>
                </a:rPr>
                <a:t>有我最珍惜的朋友 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汉仪喵魂体W" panose="00020600040101010101" pitchFamily="18" charset="-122"/>
                <a:ea typeface="汉仪喵魂体W" panose="00020600040101010101" pitchFamily="18" charset="-122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8389990" y="1587500"/>
              <a:ext cx="3317770" cy="5444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汉仪喵魂体W" panose="00020600040101010101" pitchFamily="18" charset="-122"/>
                  <a:ea typeface="汉仪喵魂体W" panose="00020600040101010101" pitchFamily="18" charset="-122"/>
                </a:rPr>
                <a:t>青春，是不容错过的时光</a:t>
              </a:r>
            </a:p>
          </p:txBody>
        </p:sp>
      </p:grpSp>
      <p:pic>
        <p:nvPicPr>
          <p:cNvPr id="8" name="图片占位符 7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04" b="390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61109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/>
        </p:nvSpPr>
        <p:spPr>
          <a:xfrm>
            <a:off x="1398495" y="5482157"/>
            <a:ext cx="9395011" cy="81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  <a:latin typeface="汉仪喵魂体W" panose="00020600040101010101" pitchFamily="18" charset="-122"/>
                <a:ea typeface="汉仪喵魂体W" panose="00020600040101010101" pitchFamily="18" charset="-122"/>
              </a:rPr>
              <a:t>年似水，岁月如歌，时间总在不经意间流逝。回忆亦随着时间的流动慢慢地遗忘了许多，那曾经熟悉的美丽容颜，也变得渐渐模糊。</a:t>
            </a:r>
          </a:p>
        </p:txBody>
      </p:sp>
      <p:pic>
        <p:nvPicPr>
          <p:cNvPr id="4" name="图片占位符 3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48" b="354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227880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带形: 前凸 8"/>
          <p:cNvSpPr/>
          <p:nvPr/>
        </p:nvSpPr>
        <p:spPr>
          <a:xfrm>
            <a:off x="4649899" y="677554"/>
            <a:ext cx="2899462" cy="571500"/>
          </a:xfrm>
          <a:prstGeom prst="ribbon">
            <a:avLst>
              <a:gd name="adj1" fmla="val 16667"/>
              <a:gd name="adj2" fmla="val 75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latin typeface="汉仪喵魂体W" panose="00020600040101010101" pitchFamily="18" charset="-122"/>
                <a:ea typeface="汉仪喵魂体W" panose="00020600040101010101" pitchFamily="18" charset="-122"/>
              </a:rPr>
              <a:t>最爱的你们</a:t>
            </a:r>
          </a:p>
        </p:txBody>
      </p:sp>
      <p:grpSp>
        <p:nvGrpSpPr>
          <p:cNvPr id="23" name="组合 22"/>
          <p:cNvGrpSpPr/>
          <p:nvPr/>
        </p:nvGrpSpPr>
        <p:grpSpPr>
          <a:xfrm>
            <a:off x="1512955" y="4785633"/>
            <a:ext cx="2870270" cy="1200329"/>
            <a:chOff x="1512955" y="4785633"/>
            <a:chExt cx="2870270" cy="1200329"/>
          </a:xfrm>
        </p:grpSpPr>
        <p:sp>
          <p:nvSpPr>
            <p:cNvPr id="13" name="矩形 12"/>
            <p:cNvSpPr/>
            <p:nvPr/>
          </p:nvSpPr>
          <p:spPr>
            <a:xfrm>
              <a:off x="1512955" y="5359400"/>
              <a:ext cx="2870270" cy="626562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1512955" y="4785633"/>
              <a:ext cx="287027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tx2"/>
                  </a:solidFill>
                  <a:latin typeface="汉仪喵魂体W" panose="00020600040101010101" pitchFamily="18" charset="-122"/>
                  <a:ea typeface="汉仪喵魂体W" panose="00020600040101010101" pitchFamily="18" charset="-122"/>
                </a:rPr>
                <a:t>如果再见不能红着眼是否还能红着脸</a:t>
              </a:r>
            </a:p>
            <a:p>
              <a:pPr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tx2"/>
                  </a:solidFill>
                  <a:latin typeface="汉仪喵魂体W" panose="00020600040101010101" pitchFamily="18" charset="-122"/>
                  <a:ea typeface="汉仪喵魂体W" panose="00020600040101010101" pitchFamily="18" charset="-122"/>
                </a:rPr>
                <a:t>就像那年匆促刻下永远一起那样美丽的谣言</a:t>
              </a: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7825765" y="4785633"/>
            <a:ext cx="2880000" cy="1200329"/>
            <a:chOff x="7825765" y="4785633"/>
            <a:chExt cx="2880000" cy="1200329"/>
          </a:xfrm>
        </p:grpSpPr>
        <p:sp>
          <p:nvSpPr>
            <p:cNvPr id="27" name="矩形 26"/>
            <p:cNvSpPr/>
            <p:nvPr/>
          </p:nvSpPr>
          <p:spPr>
            <a:xfrm>
              <a:off x="7825765" y="5359400"/>
              <a:ext cx="2870270" cy="626562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7835495" y="4785633"/>
              <a:ext cx="287027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tx2"/>
                  </a:solidFill>
                  <a:latin typeface="汉仪喵魂体W" panose="00020600040101010101" pitchFamily="18" charset="-122"/>
                  <a:ea typeface="汉仪喵魂体W" panose="00020600040101010101" pitchFamily="18" charset="-122"/>
                </a:rPr>
                <a:t>如果再见不能红着眼是否还能红着脸</a:t>
              </a:r>
            </a:p>
            <a:p>
              <a:pPr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tx2"/>
                  </a:solidFill>
                  <a:latin typeface="汉仪喵魂体W" panose="00020600040101010101" pitchFamily="18" charset="-122"/>
                  <a:ea typeface="汉仪喵魂体W" panose="00020600040101010101" pitchFamily="18" charset="-122"/>
                </a:rPr>
                <a:t>就像那年匆促刻下永远一起那样美丽的谣言</a:t>
              </a: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4669360" y="4785633"/>
            <a:ext cx="2880000" cy="1200329"/>
            <a:chOff x="4669360" y="4785633"/>
            <a:chExt cx="2880000" cy="1200329"/>
          </a:xfrm>
        </p:grpSpPr>
        <p:sp>
          <p:nvSpPr>
            <p:cNvPr id="26" name="矩形 25"/>
            <p:cNvSpPr/>
            <p:nvPr/>
          </p:nvSpPr>
          <p:spPr>
            <a:xfrm>
              <a:off x="4669360" y="5359400"/>
              <a:ext cx="2870270" cy="626562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文本框 40"/>
            <p:cNvSpPr txBox="1"/>
            <p:nvPr/>
          </p:nvSpPr>
          <p:spPr>
            <a:xfrm>
              <a:off x="4679090" y="4785633"/>
              <a:ext cx="287027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tx2"/>
                  </a:solidFill>
                  <a:latin typeface="汉仪喵魂体W" panose="00020600040101010101" pitchFamily="18" charset="-122"/>
                  <a:ea typeface="汉仪喵魂体W" panose="00020600040101010101" pitchFamily="18" charset="-122"/>
                </a:rPr>
                <a:t>如果再见不能红着眼是否还能红着脸</a:t>
              </a:r>
            </a:p>
            <a:p>
              <a:pPr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tx2"/>
                  </a:solidFill>
                  <a:latin typeface="汉仪喵魂体W" panose="00020600040101010101" pitchFamily="18" charset="-122"/>
                  <a:ea typeface="汉仪喵魂体W" panose="00020600040101010101" pitchFamily="18" charset="-122"/>
                </a:rPr>
                <a:t>就像那年匆促刻下永远一起那样美丽的谣言</a:t>
              </a:r>
            </a:p>
          </p:txBody>
        </p:sp>
      </p:grpSp>
      <p:pic>
        <p:nvPicPr>
          <p:cNvPr id="12" name="图片占位符 11"/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01" b="11801"/>
          <a:stretch>
            <a:fillRect/>
          </a:stretch>
        </p:blipFill>
        <p:spPr/>
      </p:pic>
      <p:pic>
        <p:nvPicPr>
          <p:cNvPr id="19" name="图片占位符 18"/>
          <p:cNvPicPr>
            <a:picLocks noGrp="1" noChangeAspect="1"/>
          </p:cNvPicPr>
          <p:nvPr>
            <p:ph type="pic" sz="quarter" idx="1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r="16667"/>
          <a:stretch>
            <a:fillRect/>
          </a:stretch>
        </p:blipFill>
        <p:spPr/>
      </p:pic>
      <p:pic>
        <p:nvPicPr>
          <p:cNvPr id="21" name="图片占位符 20"/>
          <p:cNvPicPr>
            <a:picLocks noGrp="1" noChangeAspect="1"/>
          </p:cNvPicPr>
          <p:nvPr>
            <p:ph type="pic" sz="quarter" idx="12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59" r="2185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01324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4" presetClass="entr" presetSubtype="1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4" presetClass="entr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36"/>
          <p:cNvSpPr txBox="1"/>
          <p:nvPr/>
        </p:nvSpPr>
        <p:spPr>
          <a:xfrm>
            <a:off x="1600415" y="776281"/>
            <a:ext cx="3425492" cy="888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汉仪喵魂体W" panose="00020600040101010101" pitchFamily="18" charset="-122"/>
                <a:ea typeface="汉仪喵魂体W" panose="00020600040101010101" pitchFamily="18" charset="-122"/>
              </a:rPr>
              <a:t>走吧 女孩去看红色的朝霞</a:t>
            </a: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汉仪喵魂体W" panose="00020600040101010101" pitchFamily="18" charset="-122"/>
                <a:ea typeface="汉仪喵魂体W" panose="00020600040101010101" pitchFamily="18" charset="-122"/>
              </a:rPr>
              <a:t>带上 我的恋歌你迎风吟唱 露水挂在发梢</a:t>
            </a:r>
          </a:p>
        </p:txBody>
      </p:sp>
      <p:grpSp>
        <p:nvGrpSpPr>
          <p:cNvPr id="38" name="组合 37"/>
          <p:cNvGrpSpPr/>
          <p:nvPr/>
        </p:nvGrpSpPr>
        <p:grpSpPr>
          <a:xfrm>
            <a:off x="7652560" y="3869477"/>
            <a:ext cx="3093303" cy="2188010"/>
            <a:chOff x="2988859" y="288077"/>
            <a:chExt cx="8270546" cy="2188010"/>
          </a:xfrm>
        </p:grpSpPr>
        <p:sp>
          <p:nvSpPr>
            <p:cNvPr id="39" name="文本框 38"/>
            <p:cNvSpPr txBox="1"/>
            <p:nvPr/>
          </p:nvSpPr>
          <p:spPr>
            <a:xfrm>
              <a:off x="5229952" y="288077"/>
              <a:ext cx="6029453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zh-CN" altLang="en-US" sz="3600" dirty="0">
                  <a:latin typeface="汉仪喵魂体W" panose="00020600040101010101" pitchFamily="18" charset="-122"/>
                  <a:ea typeface="汉仪喵魂体W" panose="00020600040101010101" pitchFamily="18" charset="-122"/>
                </a:rPr>
                <a:t>梦 想</a:t>
              </a:r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2988859" y="1091092"/>
              <a:ext cx="8270543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zh-CN" altLang="en-US" sz="1400" dirty="0">
                  <a:latin typeface="汉仪喵魂体W" panose="00020600040101010101" pitchFamily="18" charset="-122"/>
                  <a:ea typeface="汉仪喵魂体W" panose="00020600040101010101" pitchFamily="18" charset="-122"/>
                </a:rPr>
                <a:t>走吧 女孩</a:t>
              </a:r>
            </a:p>
            <a:p>
              <a:pPr algn="r">
                <a:lnSpc>
                  <a:spcPct val="150000"/>
                </a:lnSpc>
              </a:pPr>
              <a:r>
                <a:rPr lang="zh-CN" altLang="en-US" sz="1400" dirty="0">
                  <a:latin typeface="汉仪喵魂体W" panose="00020600040101010101" pitchFamily="18" charset="-122"/>
                  <a:ea typeface="汉仪喵魂体W" panose="00020600040101010101" pitchFamily="18" charset="-122"/>
                </a:rPr>
                <a:t>去看红色的朝霞</a:t>
              </a:r>
            </a:p>
            <a:p>
              <a:pPr algn="r">
                <a:lnSpc>
                  <a:spcPct val="150000"/>
                </a:lnSpc>
              </a:pPr>
              <a:r>
                <a:rPr lang="zh-CN" altLang="en-US" sz="1400" dirty="0">
                  <a:latin typeface="汉仪喵魂体W" panose="00020600040101010101" pitchFamily="18" charset="-122"/>
                  <a:ea typeface="汉仪喵魂体W" panose="00020600040101010101" pitchFamily="18" charset="-122"/>
                </a:rPr>
                <a:t>带上 我的恋歌</a:t>
              </a:r>
            </a:p>
            <a:p>
              <a:pPr algn="r">
                <a:lnSpc>
                  <a:spcPct val="150000"/>
                </a:lnSpc>
              </a:pPr>
              <a:r>
                <a:rPr lang="zh-CN" altLang="en-US" sz="1400" dirty="0">
                  <a:latin typeface="汉仪喵魂体W" panose="00020600040101010101" pitchFamily="18" charset="-122"/>
                  <a:ea typeface="汉仪喵魂体W" panose="00020600040101010101" pitchFamily="18" charset="-122"/>
                </a:rPr>
                <a:t>你迎风吟唱 露水挂在发梢</a:t>
              </a:r>
            </a:p>
          </p:txBody>
        </p:sp>
      </p:grpSp>
      <p:pic>
        <p:nvPicPr>
          <p:cNvPr id="6" name="图片占位符 5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75" r="4775"/>
          <a:stretch>
            <a:fillRect/>
          </a:stretch>
        </p:blipFill>
        <p:spPr/>
      </p:pic>
      <p:pic>
        <p:nvPicPr>
          <p:cNvPr id="8" name="图片占位符 7"/>
          <p:cNvPicPr>
            <a:picLocks noGrp="1" noChangeAspect="1"/>
          </p:cNvPicPr>
          <p:nvPr>
            <p:ph type="pic" sz="quarter" idx="1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85" r="1128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192768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8"/>
          <p:cNvSpPr txBox="1"/>
          <p:nvPr/>
        </p:nvSpPr>
        <p:spPr>
          <a:xfrm>
            <a:off x="826868" y="884730"/>
            <a:ext cx="353395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20000"/>
              </a:lnSpc>
              <a:defRPr sz="2000">
                <a:solidFill>
                  <a:schemeClr val="accent1">
                    <a:lumMod val="75000"/>
                  </a:schemeClr>
                </a:solidFill>
                <a:latin typeface="汉仪喵魂体W" panose="00020600040101010101" pitchFamily="18" charset="-122"/>
                <a:ea typeface="汉仪喵魂体W" panose="00020600040101010101" pitchFamily="18" charset="-122"/>
              </a:defRPr>
            </a:lvl1pPr>
          </a:lstStyle>
          <a:p>
            <a:r>
              <a:rPr lang="zh-CN" altLang="en-US" dirty="0"/>
              <a:t>年似水，岁月如歌，时间总在不经意间流逝。回忆亦随着时间的流动慢慢地遗忘了许多，那曾经熟悉的美丽容颜，也变得渐渐模糊。</a:t>
            </a:r>
          </a:p>
        </p:txBody>
      </p:sp>
      <p:sp>
        <p:nvSpPr>
          <p:cNvPr id="5" name="TextBox 28"/>
          <p:cNvSpPr txBox="1"/>
          <p:nvPr/>
        </p:nvSpPr>
        <p:spPr>
          <a:xfrm>
            <a:off x="7345219" y="4087963"/>
            <a:ext cx="410669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20000"/>
              </a:lnSpc>
              <a:defRPr sz="2000">
                <a:solidFill>
                  <a:schemeClr val="accent1">
                    <a:lumMod val="75000"/>
                  </a:schemeClr>
                </a:solidFill>
                <a:latin typeface="汉仪喵魂体W" panose="00020600040101010101" pitchFamily="18" charset="-122"/>
                <a:ea typeface="汉仪喵魂体W" panose="00020600040101010101" pitchFamily="18" charset="-122"/>
              </a:defRPr>
            </a:lvl1pPr>
          </a:lstStyle>
          <a:p>
            <a:r>
              <a:rPr lang="zh-CN" altLang="en-US" dirty="0"/>
              <a:t>只剩下一些凋零的记忆，随风飘落成一地的斑驳，往昔繁华，以转变成一生落寞。生命就是一场又一场的聚与散，随着时钟的时针缓缓地走动着。</a:t>
            </a:r>
          </a:p>
        </p:txBody>
      </p:sp>
      <p:pic>
        <p:nvPicPr>
          <p:cNvPr id="11" name="图片占位符 10"/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12" b="1712"/>
          <a:stretch>
            <a:fillRect/>
          </a:stretch>
        </p:blipFill>
        <p:spPr/>
      </p:pic>
      <p:pic>
        <p:nvPicPr>
          <p:cNvPr id="9" name="图片占位符 8"/>
          <p:cNvPicPr>
            <a:picLocks noGrp="1" noChangeAspect="1"/>
          </p:cNvPicPr>
          <p:nvPr>
            <p:ph type="pic" sz="quarter" idx="1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3" b="49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934491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带形: 前凸 8"/>
          <p:cNvSpPr/>
          <p:nvPr/>
        </p:nvSpPr>
        <p:spPr>
          <a:xfrm>
            <a:off x="1330466" y="497865"/>
            <a:ext cx="2899462" cy="571500"/>
          </a:xfrm>
          <a:prstGeom prst="ribbon">
            <a:avLst>
              <a:gd name="adj1" fmla="val 16667"/>
              <a:gd name="adj2" fmla="val 75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latin typeface="汉仪喵魂体W" panose="00020600040101010101" pitchFamily="18" charset="-122"/>
                <a:ea typeface="汉仪喵魂体W" panose="00020600040101010101" pitchFamily="18" charset="-122"/>
              </a:rPr>
              <a:t>最爱的你们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7115008" y="5374130"/>
            <a:ext cx="42799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2"/>
                </a:solidFill>
                <a:latin typeface="汉仪喵魂体W" panose="00020600040101010101" pitchFamily="18" charset="-122"/>
                <a:ea typeface="汉仪喵魂体W" panose="00020600040101010101" pitchFamily="18" charset="-122"/>
              </a:rPr>
              <a:t>如果再见不能红着眼是否还能红着脸</a:t>
            </a: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2"/>
                </a:solidFill>
                <a:latin typeface="汉仪喵魂体W" panose="00020600040101010101" pitchFamily="18" charset="-122"/>
                <a:ea typeface="汉仪喵魂体W" panose="00020600040101010101" pitchFamily="18" charset="-122"/>
              </a:rPr>
              <a:t>就像那年匆促刻下永远一起那样美丽的谣言</a:t>
            </a:r>
          </a:p>
        </p:txBody>
      </p:sp>
      <p:pic>
        <p:nvPicPr>
          <p:cNvPr id="17" name="图片占位符 16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102" b="15102"/>
          <a:stretch>
            <a:fillRect/>
          </a:stretch>
        </p:blipFill>
        <p:spPr/>
      </p:pic>
      <p:pic>
        <p:nvPicPr>
          <p:cNvPr id="19" name="图片占位符 18"/>
          <p:cNvPicPr>
            <a:picLocks noGrp="1" noChangeAspect="1"/>
          </p:cNvPicPr>
          <p:nvPr>
            <p:ph type="pic" sz="quarter" idx="1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85" b="10185"/>
          <a:stretch>
            <a:fillRect/>
          </a:stretch>
        </p:blipFill>
        <p:spPr/>
      </p:pic>
      <p:pic>
        <p:nvPicPr>
          <p:cNvPr id="21" name="图片占位符 20"/>
          <p:cNvPicPr>
            <a:picLocks noGrp="1" noChangeAspect="1"/>
          </p:cNvPicPr>
          <p:nvPr>
            <p:ph type="pic" sz="quarter" idx="12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80" r="22980"/>
          <a:stretch>
            <a:fillRect/>
          </a:stretch>
        </p:blipFill>
        <p:spPr/>
      </p:pic>
      <p:pic>
        <p:nvPicPr>
          <p:cNvPr id="23" name="图片占位符 22"/>
          <p:cNvPicPr>
            <a:picLocks noGrp="1" noChangeAspect="1"/>
          </p:cNvPicPr>
          <p:nvPr>
            <p:ph type="pic" sz="quarter" idx="13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47" r="1374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801004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000"/>
                            </p:stCondLst>
                            <p:childTnLst>
                              <p:par>
                                <p:cTn id="32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0"/>
                            </p:stCondLst>
                            <p:childTnLst>
                              <p:par>
                                <p:cTn id="3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占位符 16"/>
          <p:cNvPicPr>
            <a:picLocks noGrp="1" noChangeAspect="1"/>
          </p:cNvPicPr>
          <p:nvPr>
            <p:ph type="pic" sz="quarter" idx="10"/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38" b="7838"/>
          <a:stretch>
            <a:fillRect/>
          </a:stretch>
        </p:blipFill>
        <p:spPr/>
      </p:pic>
      <p:pic>
        <p:nvPicPr>
          <p:cNvPr id="19" name="图片占位符 18"/>
          <p:cNvPicPr>
            <a:picLocks noGrp="1" noChangeAspect="1"/>
          </p:cNvPicPr>
          <p:nvPr>
            <p:ph type="pic" sz="quarter" idx="11"/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38" b="7838"/>
          <a:stretch>
            <a:fillRect/>
          </a:stretch>
        </p:blipFill>
        <p:spPr/>
      </p:pic>
      <p:pic>
        <p:nvPicPr>
          <p:cNvPr id="21" name="图片占位符 20"/>
          <p:cNvPicPr>
            <a:picLocks noGrp="1" noChangeAspect="1"/>
          </p:cNvPicPr>
          <p:nvPr>
            <p:ph type="pic" sz="quarter" idx="12"/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93" b="7193"/>
          <a:stretch>
            <a:fillRect/>
          </a:stretch>
        </p:blipFill>
        <p:spPr/>
      </p:pic>
      <p:grpSp>
        <p:nvGrpSpPr>
          <p:cNvPr id="11" name="组合 10"/>
          <p:cNvGrpSpPr/>
          <p:nvPr/>
        </p:nvGrpSpPr>
        <p:grpSpPr>
          <a:xfrm>
            <a:off x="1911489" y="1039813"/>
            <a:ext cx="8354738" cy="992188"/>
            <a:chOff x="2644776" y="1789113"/>
            <a:chExt cx="6888163" cy="992188"/>
          </a:xfrm>
        </p:grpSpPr>
        <p:sp>
          <p:nvSpPr>
            <p:cNvPr id="3" name="MH_Other_1"/>
            <p:cNvSpPr/>
            <p:nvPr>
              <p:custDataLst>
                <p:tags r:id="rId1"/>
              </p:custDataLst>
            </p:nvPr>
          </p:nvSpPr>
          <p:spPr>
            <a:xfrm>
              <a:off x="2644776" y="1789113"/>
              <a:ext cx="1497013" cy="207962"/>
            </a:xfrm>
            <a:prstGeom prst="trapezoid">
              <a:avLst>
                <a:gd name="adj" fmla="val 67927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319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" name="MH_Other_2"/>
            <p:cNvSpPr/>
            <p:nvPr>
              <p:custDataLst>
                <p:tags r:id="rId2"/>
              </p:custDataLst>
            </p:nvPr>
          </p:nvSpPr>
          <p:spPr>
            <a:xfrm>
              <a:off x="5348289" y="1789113"/>
              <a:ext cx="1495425" cy="207962"/>
            </a:xfrm>
            <a:prstGeom prst="trapezoid">
              <a:avLst>
                <a:gd name="adj" fmla="val 67927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319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" name="MH_Other_3"/>
            <p:cNvSpPr/>
            <p:nvPr>
              <p:custDataLst>
                <p:tags r:id="rId3"/>
              </p:custDataLst>
            </p:nvPr>
          </p:nvSpPr>
          <p:spPr>
            <a:xfrm>
              <a:off x="8037514" y="1789113"/>
              <a:ext cx="1495425" cy="207962"/>
            </a:xfrm>
            <a:prstGeom prst="trapezoid">
              <a:avLst>
                <a:gd name="adj" fmla="val 67927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319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" name="MH_SubTitle_1"/>
            <p:cNvSpPr/>
            <p:nvPr>
              <p:custDataLst>
                <p:tags r:id="rId4"/>
              </p:custDataLst>
            </p:nvPr>
          </p:nvSpPr>
          <p:spPr>
            <a:xfrm>
              <a:off x="2784476" y="1789114"/>
              <a:ext cx="1217613" cy="992187"/>
            </a:xfrm>
            <a:custGeom>
              <a:avLst/>
              <a:gdLst>
                <a:gd name="connsiteX0" fmla="*/ 0 w 1217613"/>
                <a:gd name="connsiteY0" fmla="*/ 0 h 992188"/>
                <a:gd name="connsiteX1" fmla="*/ 1217613 w 1217613"/>
                <a:gd name="connsiteY1" fmla="*/ 0 h 992188"/>
                <a:gd name="connsiteX2" fmla="*/ 1217613 w 1217613"/>
                <a:gd name="connsiteY2" fmla="*/ 677466 h 992188"/>
                <a:gd name="connsiteX3" fmla="*/ 608806 w 1217613"/>
                <a:gd name="connsiteY3" fmla="*/ 992188 h 992188"/>
                <a:gd name="connsiteX4" fmla="*/ 0 w 1217613"/>
                <a:gd name="connsiteY4" fmla="*/ 677466 h 992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7613" h="992188">
                  <a:moveTo>
                    <a:pt x="0" y="0"/>
                  </a:moveTo>
                  <a:lnTo>
                    <a:pt x="1217613" y="0"/>
                  </a:lnTo>
                  <a:lnTo>
                    <a:pt x="1217613" y="677466"/>
                  </a:lnTo>
                  <a:lnTo>
                    <a:pt x="608806" y="992188"/>
                  </a:lnTo>
                  <a:lnTo>
                    <a:pt x="0" y="67746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252000" anchor="ctr">
              <a:normAutofit/>
            </a:bodyPr>
            <a:lstStyle/>
            <a:p>
              <a:pPr algn="ctr">
                <a:defRPr/>
              </a:pPr>
              <a:r>
                <a:rPr lang="zh-CN" altLang="en-US" sz="2800" dirty="0">
                  <a:solidFill>
                    <a:srgbClr val="FEFEFE"/>
                  </a:solidFill>
                  <a:latin typeface="汉仪喵魂体W" panose="00020600040101010101" pitchFamily="18" charset="-122"/>
                  <a:ea typeface="汉仪喵魂体W" panose="00020600040101010101" pitchFamily="18" charset="-122"/>
                </a:rPr>
                <a:t>记忆</a:t>
              </a:r>
            </a:p>
          </p:txBody>
        </p:sp>
        <p:sp>
          <p:nvSpPr>
            <p:cNvPr id="9" name="MH_SubTitle_2"/>
            <p:cNvSpPr/>
            <p:nvPr>
              <p:custDataLst>
                <p:tags r:id="rId5"/>
              </p:custDataLst>
            </p:nvPr>
          </p:nvSpPr>
          <p:spPr>
            <a:xfrm>
              <a:off x="5486401" y="1789114"/>
              <a:ext cx="1217613" cy="992187"/>
            </a:xfrm>
            <a:custGeom>
              <a:avLst/>
              <a:gdLst>
                <a:gd name="connsiteX0" fmla="*/ 0 w 1217612"/>
                <a:gd name="connsiteY0" fmla="*/ 0 h 992188"/>
                <a:gd name="connsiteX1" fmla="*/ 1217612 w 1217612"/>
                <a:gd name="connsiteY1" fmla="*/ 0 h 992188"/>
                <a:gd name="connsiteX2" fmla="*/ 1217612 w 1217612"/>
                <a:gd name="connsiteY2" fmla="*/ 677466 h 992188"/>
                <a:gd name="connsiteX3" fmla="*/ 608806 w 1217612"/>
                <a:gd name="connsiteY3" fmla="*/ 992188 h 992188"/>
                <a:gd name="connsiteX4" fmla="*/ 0 w 1217612"/>
                <a:gd name="connsiteY4" fmla="*/ 677466 h 992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7612" h="992188">
                  <a:moveTo>
                    <a:pt x="0" y="0"/>
                  </a:moveTo>
                  <a:lnTo>
                    <a:pt x="1217612" y="0"/>
                  </a:lnTo>
                  <a:lnTo>
                    <a:pt x="1217612" y="677466"/>
                  </a:lnTo>
                  <a:lnTo>
                    <a:pt x="608806" y="992188"/>
                  </a:lnTo>
                  <a:lnTo>
                    <a:pt x="0" y="67746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252000" anchor="ctr">
              <a:normAutofit/>
            </a:bodyPr>
            <a:lstStyle/>
            <a:p>
              <a:pPr algn="ctr">
                <a:defRPr/>
              </a:pPr>
              <a:r>
                <a:rPr lang="zh-CN" altLang="en-US" sz="2800" dirty="0">
                  <a:solidFill>
                    <a:srgbClr val="FEFEFE"/>
                  </a:solidFill>
                  <a:latin typeface="汉仪喵魂体W" panose="00020600040101010101" pitchFamily="18" charset="-122"/>
                  <a:ea typeface="汉仪喵魂体W" panose="00020600040101010101" pitchFamily="18" charset="-122"/>
                </a:rPr>
                <a:t>青春</a:t>
              </a:r>
            </a:p>
          </p:txBody>
        </p:sp>
        <p:sp>
          <p:nvSpPr>
            <p:cNvPr id="10" name="MH_SubTitle_3"/>
            <p:cNvSpPr/>
            <p:nvPr>
              <p:custDataLst>
                <p:tags r:id="rId6"/>
              </p:custDataLst>
            </p:nvPr>
          </p:nvSpPr>
          <p:spPr>
            <a:xfrm>
              <a:off x="8175626" y="1789114"/>
              <a:ext cx="1217613" cy="992187"/>
            </a:xfrm>
            <a:custGeom>
              <a:avLst/>
              <a:gdLst>
                <a:gd name="connsiteX0" fmla="*/ 0 w 1217613"/>
                <a:gd name="connsiteY0" fmla="*/ 0 h 992188"/>
                <a:gd name="connsiteX1" fmla="*/ 1217613 w 1217613"/>
                <a:gd name="connsiteY1" fmla="*/ 0 h 992188"/>
                <a:gd name="connsiteX2" fmla="*/ 1217613 w 1217613"/>
                <a:gd name="connsiteY2" fmla="*/ 677466 h 992188"/>
                <a:gd name="connsiteX3" fmla="*/ 608806 w 1217613"/>
                <a:gd name="connsiteY3" fmla="*/ 992188 h 992188"/>
                <a:gd name="connsiteX4" fmla="*/ 0 w 1217613"/>
                <a:gd name="connsiteY4" fmla="*/ 677466 h 992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7613" h="992188">
                  <a:moveTo>
                    <a:pt x="0" y="0"/>
                  </a:moveTo>
                  <a:lnTo>
                    <a:pt x="1217613" y="0"/>
                  </a:lnTo>
                  <a:lnTo>
                    <a:pt x="1217613" y="677466"/>
                  </a:lnTo>
                  <a:lnTo>
                    <a:pt x="608806" y="992188"/>
                  </a:lnTo>
                  <a:lnTo>
                    <a:pt x="0" y="67746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252000" anchor="ctr">
              <a:normAutofit/>
            </a:bodyPr>
            <a:lstStyle/>
            <a:p>
              <a:pPr algn="ctr">
                <a:defRPr/>
              </a:pPr>
              <a:r>
                <a:rPr lang="zh-CN" altLang="en-US" sz="2800" dirty="0">
                  <a:solidFill>
                    <a:srgbClr val="FEFEFE"/>
                  </a:solidFill>
                  <a:latin typeface="汉仪喵魂体W" panose="00020600040101010101" pitchFamily="18" charset="-122"/>
                  <a:ea typeface="汉仪喵魂体W" panose="00020600040101010101" pitchFamily="18" charset="-122"/>
                </a:rPr>
                <a:t>永远</a:t>
              </a:r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603902" y="5058227"/>
            <a:ext cx="10984196" cy="7995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 dirty="0">
                <a:latin typeface="汉仪喵魂体W" panose="00020600040101010101" pitchFamily="18" charset="-122"/>
                <a:ea typeface="汉仪喵魂体W" panose="00020600040101010101" pitchFamily="18" charset="-122"/>
              </a:rPr>
              <a:t>记忆跟着感觉慢慢变鲜活，染红的山坡，道别的路口 青春带走了什么，留下了什么，剩一片感动在心窝 </a:t>
            </a:r>
          </a:p>
          <a:p>
            <a:pPr algn="ctr">
              <a:lnSpc>
                <a:spcPct val="150000"/>
              </a:lnSpc>
            </a:pPr>
            <a:r>
              <a:rPr lang="zh-CN" altLang="en-US" sz="1600" dirty="0">
                <a:latin typeface="汉仪喵魂体W" panose="00020600040101010101" pitchFamily="18" charset="-122"/>
                <a:ea typeface="汉仪喵魂体W" panose="00020600040101010101" pitchFamily="18" charset="-122"/>
              </a:rPr>
              <a:t>时光的河入海流，终於我们分头走，没有哪个港口，是永远的停留 脑海之中有一个，凤凰花开的路口，有我最珍惜的朋友 </a:t>
            </a:r>
          </a:p>
        </p:txBody>
      </p:sp>
    </p:spTree>
    <p:extLst>
      <p:ext uri="{BB962C8B-B14F-4D97-AF65-F5344CB8AC3E}">
        <p14:creationId xmlns:p14="http://schemas.microsoft.com/office/powerpoint/2010/main" val="2646429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14" presetClass="entr" presetSubtype="10" fill="hold" grpId="0" nodeType="withEffect">
                                  <p:stCondLst>
                                    <p:cond delay="12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7972413" y="1996055"/>
            <a:ext cx="3120571" cy="1973943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1248985" y="2395198"/>
            <a:ext cx="3120571" cy="1973943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cxnSp>
        <p:nvCxnSpPr>
          <p:cNvPr id="9" name="直接连接符 8"/>
          <p:cNvCxnSpPr/>
          <p:nvPr/>
        </p:nvCxnSpPr>
        <p:spPr>
          <a:xfrm flipV="1">
            <a:off x="8727720" y="0"/>
            <a:ext cx="972457" cy="972457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 flipV="1">
            <a:off x="9452471" y="0"/>
            <a:ext cx="972457" cy="972457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 flipV="1">
            <a:off x="1762971" y="5885543"/>
            <a:ext cx="972457" cy="972457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 flipV="1">
            <a:off x="2487722" y="5885543"/>
            <a:ext cx="972457" cy="972457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5088485" y="486228"/>
            <a:ext cx="20150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>
                <a:latin typeface="汉仪喵魂体W" panose="00020600040101010101" pitchFamily="18" charset="-122"/>
                <a:ea typeface="汉仪喵魂体W" panose="00020600040101010101" pitchFamily="18" charset="-122"/>
              </a:rPr>
              <a:t>记 忆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1934002" y="4993596"/>
            <a:ext cx="8270543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dirty="0">
                <a:latin typeface="汉仪喵魂体W" panose="00020600040101010101" pitchFamily="18" charset="-122"/>
                <a:ea typeface="汉仪喵魂体W" panose="00020600040101010101" pitchFamily="18" charset="-122"/>
              </a:rPr>
              <a:t>开始的开始 是我们唱歌</a:t>
            </a:r>
          </a:p>
          <a:p>
            <a:pPr algn="ctr">
              <a:lnSpc>
                <a:spcPct val="150000"/>
              </a:lnSpc>
            </a:pPr>
            <a:r>
              <a:rPr lang="zh-CN" altLang="en-US" sz="1400" dirty="0">
                <a:latin typeface="汉仪喵魂体W" panose="00020600040101010101" pitchFamily="18" charset="-122"/>
                <a:ea typeface="汉仪喵魂体W" panose="00020600040101010101" pitchFamily="18" charset="-122"/>
              </a:rPr>
              <a:t>最后的最后 是我们在走</a:t>
            </a:r>
          </a:p>
          <a:p>
            <a:pPr algn="ctr">
              <a:lnSpc>
                <a:spcPct val="150000"/>
              </a:lnSpc>
            </a:pPr>
            <a:r>
              <a:rPr lang="zh-CN" altLang="en-US" sz="1400" dirty="0">
                <a:latin typeface="汉仪喵魂体W" panose="00020600040101010101" pitchFamily="18" charset="-122"/>
                <a:ea typeface="汉仪喵魂体W" panose="00020600040101010101" pitchFamily="18" charset="-122"/>
              </a:rPr>
              <a:t>最亲爱的你 像是梦中的风景</a:t>
            </a:r>
          </a:p>
        </p:txBody>
      </p:sp>
      <p:pic>
        <p:nvPicPr>
          <p:cNvPr id="11" name="图片占位符 10"/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994" b="24994"/>
          <a:stretch>
            <a:fillRect/>
          </a:stretch>
        </p:blipFill>
        <p:spPr/>
      </p:pic>
      <p:pic>
        <p:nvPicPr>
          <p:cNvPr id="13" name="图片占位符 12"/>
          <p:cNvPicPr>
            <a:picLocks noGrp="1" noChangeAspect="1"/>
          </p:cNvPicPr>
          <p:nvPr>
            <p:ph type="pic" sz="quarter" idx="1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19" r="7819"/>
          <a:stretch>
            <a:fillRect/>
          </a:stretch>
        </p:blipFill>
        <p:spPr/>
      </p:pic>
      <p:pic>
        <p:nvPicPr>
          <p:cNvPr id="16" name="图片占位符 15"/>
          <p:cNvPicPr>
            <a:picLocks noGrp="1" noChangeAspect="1"/>
          </p:cNvPicPr>
          <p:nvPr>
            <p:ph type="pic" sz="quarter" idx="1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12" b="2461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33665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2" presetClass="entr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2" presetClass="entr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500"/>
                            </p:stCondLst>
                            <p:childTnLst>
                              <p:par>
                                <p:cTn id="46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7" grpId="0" animBg="1"/>
      <p:bldP spid="23" grpId="0"/>
      <p:bldP spid="2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14"/>
          <p:cNvSpPr txBox="1"/>
          <p:nvPr/>
        </p:nvSpPr>
        <p:spPr>
          <a:xfrm>
            <a:off x="1464286" y="2029726"/>
            <a:ext cx="7921014" cy="2086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20000"/>
              </a:lnSpc>
              <a:defRPr sz="2000">
                <a:solidFill>
                  <a:schemeClr val="accent1">
                    <a:lumMod val="75000"/>
                  </a:schemeClr>
                </a:solidFill>
                <a:latin typeface="汉仪喵魂体W" panose="00020600040101010101" pitchFamily="18" charset="-122"/>
                <a:ea typeface="汉仪喵魂体W" panose="00020600040101010101" pitchFamily="18" charset="-122"/>
              </a:defRPr>
            </a:lvl1pPr>
          </a:lstStyle>
          <a:p>
            <a:pPr algn="l">
              <a:lnSpc>
                <a:spcPct val="135000"/>
              </a:lnSpc>
            </a:pPr>
            <a:r>
              <a:rPr lang="zh-CN" alt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年似水，岁月如歌，时间总在不经意间流逝。回忆亦随着时间的流动慢慢地遗忘了许多，那曾经熟悉的美丽容颜，也变得渐渐模糊。只剩下一些凋零的记忆，随风飘落成一地的斑驳，往昔繁华，以转变成一生落寞。生命就是一场又一场的聚与散，随着时钟的时针缓缓走动着</a:t>
            </a:r>
          </a:p>
        </p:txBody>
      </p:sp>
    </p:spTree>
    <p:extLst>
      <p:ext uri="{BB962C8B-B14F-4D97-AF65-F5344CB8AC3E}">
        <p14:creationId xmlns:p14="http://schemas.microsoft.com/office/powerpoint/2010/main" val="2976806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5063683" y="429919"/>
            <a:ext cx="2064634" cy="6832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ct val="0"/>
              </a:spcBef>
            </a:pPr>
            <a:r>
              <a:rPr lang="zh-CN" altLang="en-US" sz="3200" dirty="0">
                <a:solidFill>
                  <a:srgbClr val="0270D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</a:t>
            </a:r>
            <a:r>
              <a:rPr lang="zh-CN" altLang="en-US" sz="3200" dirty="0" smtClean="0">
                <a:solidFill>
                  <a:srgbClr val="0270D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用字体</a:t>
            </a:r>
            <a:endParaRPr lang="zh-CN" altLang="en-US" sz="3200" dirty="0">
              <a:solidFill>
                <a:srgbClr val="0270D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4809951" y="804441"/>
            <a:ext cx="359250" cy="0"/>
          </a:xfrm>
          <a:prstGeom prst="line">
            <a:avLst/>
          </a:prstGeom>
          <a:ln w="19050">
            <a:solidFill>
              <a:srgbClr val="0270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6948692" y="804441"/>
            <a:ext cx="359250" cy="0"/>
          </a:xfrm>
          <a:prstGeom prst="line">
            <a:avLst/>
          </a:prstGeom>
          <a:ln w="19050">
            <a:solidFill>
              <a:srgbClr val="0270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1562005" y="1460012"/>
            <a:ext cx="16166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dirty="0">
                <a:solidFill>
                  <a:srgbClr val="0270D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</a:t>
            </a:r>
            <a:r>
              <a:rPr lang="zh-CN" altLang="en-US" sz="2400" dirty="0" smtClean="0">
                <a:solidFill>
                  <a:srgbClr val="0270D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体</a:t>
            </a:r>
            <a:r>
              <a:rPr lang="zh-CN" altLang="en-US" sz="2400" dirty="0">
                <a:solidFill>
                  <a:srgbClr val="0270D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名称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1553792" y="2041423"/>
            <a:ext cx="14397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dirty="0" smtClean="0">
                <a:solidFill>
                  <a:srgbClr val="0270D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下载地址</a:t>
            </a:r>
            <a:endParaRPr lang="zh-CN" altLang="en-US" sz="2400" dirty="0">
              <a:solidFill>
                <a:srgbClr val="0270D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3178629" y="2096558"/>
            <a:ext cx="63137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http://www.ypppt.com/article/2017/4133.html</a:t>
            </a:r>
            <a:endParaRPr lang="zh-CN" altLang="en-US" sz="2000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1101506" y="1520953"/>
            <a:ext cx="357180" cy="357180"/>
          </a:xfrm>
          <a:prstGeom prst="ellipse">
            <a:avLst/>
          </a:prstGeom>
          <a:solidFill>
            <a:srgbClr val="0270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20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8629" y="1414292"/>
            <a:ext cx="2255716" cy="646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25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3" accel="100000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8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3" accel="10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1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2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3" accel="10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5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6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3" ac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3" ac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3" ac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/>
        </p:bldLst>
      </p:timing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任意多边形 2"/>
          <p:cNvSpPr/>
          <p:nvPr/>
        </p:nvSpPr>
        <p:spPr>
          <a:xfrm>
            <a:off x="2242517" y="2946258"/>
            <a:ext cx="596900" cy="656791"/>
          </a:xfrm>
          <a:custGeom>
            <a:avLst/>
            <a:gdLst>
              <a:gd name="connsiteX0" fmla="*/ 0 w 561975"/>
              <a:gd name="connsiteY0" fmla="*/ 0 h 547688"/>
              <a:gd name="connsiteX1" fmla="*/ 552450 w 561975"/>
              <a:gd name="connsiteY1" fmla="*/ 547688 h 547688"/>
              <a:gd name="connsiteX2" fmla="*/ 561975 w 561975"/>
              <a:gd name="connsiteY2" fmla="*/ 0 h 547688"/>
              <a:gd name="connsiteX3" fmla="*/ 0 w 561975"/>
              <a:gd name="connsiteY3" fmla="*/ 0 h 547688"/>
              <a:gd name="connsiteX0" fmla="*/ 0 w 576263"/>
              <a:gd name="connsiteY0" fmla="*/ 0 h 547688"/>
              <a:gd name="connsiteX1" fmla="*/ 566738 w 576263"/>
              <a:gd name="connsiteY1" fmla="*/ 547688 h 547688"/>
              <a:gd name="connsiteX2" fmla="*/ 576263 w 576263"/>
              <a:gd name="connsiteY2" fmla="*/ 0 h 547688"/>
              <a:gd name="connsiteX3" fmla="*/ 0 w 576263"/>
              <a:gd name="connsiteY3" fmla="*/ 0 h 547688"/>
              <a:gd name="connsiteX0" fmla="*/ 0 w 576263"/>
              <a:gd name="connsiteY0" fmla="*/ 0 h 571500"/>
              <a:gd name="connsiteX1" fmla="*/ 566738 w 576263"/>
              <a:gd name="connsiteY1" fmla="*/ 571500 h 571500"/>
              <a:gd name="connsiteX2" fmla="*/ 576263 w 576263"/>
              <a:gd name="connsiteY2" fmla="*/ 0 h 571500"/>
              <a:gd name="connsiteX3" fmla="*/ 0 w 576263"/>
              <a:gd name="connsiteY3" fmla="*/ 0 h 571500"/>
              <a:gd name="connsiteX0" fmla="*/ 0 w 576263"/>
              <a:gd name="connsiteY0" fmla="*/ 0 h 576263"/>
              <a:gd name="connsiteX1" fmla="*/ 571335 w 576263"/>
              <a:gd name="connsiteY1" fmla="*/ 576263 h 576263"/>
              <a:gd name="connsiteX2" fmla="*/ 576263 w 576263"/>
              <a:gd name="connsiteY2" fmla="*/ 0 h 576263"/>
              <a:gd name="connsiteX3" fmla="*/ 0 w 576263"/>
              <a:gd name="connsiteY3" fmla="*/ 0 h 576263"/>
              <a:gd name="connsiteX0" fmla="*/ 0 w 576448"/>
              <a:gd name="connsiteY0" fmla="*/ 0 h 576263"/>
              <a:gd name="connsiteX1" fmla="*/ 575933 w 576448"/>
              <a:gd name="connsiteY1" fmla="*/ 576263 h 576263"/>
              <a:gd name="connsiteX2" fmla="*/ 576263 w 576448"/>
              <a:gd name="connsiteY2" fmla="*/ 0 h 576263"/>
              <a:gd name="connsiteX3" fmla="*/ 0 w 576448"/>
              <a:gd name="connsiteY3" fmla="*/ 0 h 5762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6448" h="576263">
                <a:moveTo>
                  <a:pt x="0" y="0"/>
                </a:moveTo>
                <a:lnTo>
                  <a:pt x="575933" y="576263"/>
                </a:lnTo>
                <a:cubicBezTo>
                  <a:pt x="577576" y="384175"/>
                  <a:pt x="574620" y="192088"/>
                  <a:pt x="576263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6194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2832100" y="2949865"/>
            <a:ext cx="9359900" cy="657225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0" rIns="180000" bIns="0" anchor="ctr"/>
          <a:lstStyle/>
          <a:p>
            <a:pPr algn="ctr">
              <a:defRPr/>
            </a:pPr>
            <a:r>
              <a:rPr lang="en-US" altLang="zh-CN" sz="280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Meiryo" panose="020B0604030504040204" pitchFamily="34" charset="-128"/>
              </a:rPr>
              <a:t>www.ypppt.com</a:t>
            </a:r>
            <a:endParaRPr lang="zh-CN" altLang="en-US" sz="2800" dirty="0">
              <a:solidFill>
                <a:srgbClr val="CEEAB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Meiryo" panose="020B0604030504040204" pitchFamily="34" charset="-128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" y="2182092"/>
            <a:ext cx="9312276" cy="7752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zh-CN" altLang="en-US" sz="3200" spc="200" dirty="0">
                <a:solidFill>
                  <a:srgbClr val="FFFFFF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zh-CN" altLang="en-US" sz="3200" spc="200" dirty="0" smtClean="0">
                <a:solidFill>
                  <a:srgbClr val="FFFFFF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</a:t>
            </a:r>
            <a:r>
              <a:rPr lang="zh-CN" altLang="en-US" sz="2800" spc="2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更</a:t>
            </a:r>
            <a:r>
              <a:rPr lang="zh-CN" altLang="en-US" sz="2800" spc="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多精品</a:t>
            </a:r>
            <a:r>
              <a:rPr lang="en-US" altLang="zh-CN" sz="2800" spc="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2800" spc="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资源尽在</a:t>
            </a:r>
            <a:r>
              <a:rPr lang="en-US" altLang="zh-CN" sz="2800" spc="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sz="2800" spc="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优品</a:t>
            </a:r>
            <a:r>
              <a:rPr lang="en-US" altLang="zh-CN" sz="2800" spc="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2800" spc="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！</a:t>
            </a:r>
          </a:p>
        </p:txBody>
      </p:sp>
      <p:sp>
        <p:nvSpPr>
          <p:cNvPr id="6" name="直角三角形 5"/>
          <p:cNvSpPr/>
          <p:nvPr/>
        </p:nvSpPr>
        <p:spPr>
          <a:xfrm>
            <a:off x="9312275" y="2178052"/>
            <a:ext cx="853701" cy="779317"/>
          </a:xfrm>
          <a:prstGeom prst="rtTriangle">
            <a:avLst/>
          </a:prstGeom>
          <a:solidFill>
            <a:srgbClr val="007C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2581830" y="3921022"/>
            <a:ext cx="6906409" cy="1692771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>
              <a:lnSpc>
                <a:spcPts val="2400"/>
              </a:lnSpc>
            </a:pP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模板下载：</a:t>
            </a: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3"/>
              </a:rPr>
              <a:t>www.ypppt.com/moban/</a:t>
            </a: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</a:t>
            </a:r>
            <a:r>
              <a:rPr lang="en-US" altLang="zh-CN" sz="1200" kern="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200" kern="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节</a:t>
            </a:r>
            <a:r>
              <a:rPr lang="zh-CN" altLang="en-US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</a:t>
            </a: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模板：</a:t>
            </a: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4"/>
              </a:rPr>
              <a:t>www.ypppt.com/jieri/</a:t>
            </a:r>
            <a:endParaRPr lang="en-US" altLang="zh-CN" sz="1200" kern="0" dirty="0">
              <a:solidFill>
                <a:srgbClr val="EEECE1">
                  <a:lumMod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2400"/>
              </a:lnSpc>
            </a:pP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背景图片：</a:t>
            </a: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5"/>
              </a:rPr>
              <a:t>www.ypppt.com/beijing/</a:t>
            </a: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</a:t>
            </a:r>
            <a:r>
              <a:rPr lang="en-US" altLang="zh-CN" sz="1200" kern="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图表下载：</a:t>
            </a: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6"/>
              </a:rPr>
              <a:t>www.ypppt.com/tubiao/</a:t>
            </a:r>
            <a:endParaRPr lang="en-US" altLang="zh-CN" sz="1200" kern="0" dirty="0">
              <a:solidFill>
                <a:srgbClr val="EEECE1">
                  <a:lumMod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2400"/>
              </a:lnSpc>
            </a:pP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素材下载：</a:t>
            </a: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7"/>
              </a:rPr>
              <a:t>www.ypppt.com/sucai/</a:t>
            </a: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</a:t>
            </a:r>
            <a:r>
              <a:rPr lang="en-US" altLang="zh-CN" sz="1200" kern="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教程下载：</a:t>
            </a: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8"/>
              </a:rPr>
              <a:t>www.ypppt.com/jiaocheng</a:t>
            </a:r>
            <a:r>
              <a:rPr lang="en-US" altLang="zh-CN" sz="1200" kern="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8"/>
              </a:rPr>
              <a:t>/</a:t>
            </a:r>
            <a:endParaRPr lang="en-US" altLang="zh-CN" sz="1200" kern="0" dirty="0" smtClean="0">
              <a:solidFill>
                <a:srgbClr val="EEECE1">
                  <a:lumMod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2400"/>
              </a:lnSpc>
            </a:pPr>
            <a:r>
              <a:rPr lang="zh-CN" altLang="en-US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</a:t>
            </a:r>
            <a:r>
              <a:rPr lang="zh-CN" altLang="en-US" sz="1200" kern="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体下载：</a:t>
            </a: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9"/>
              </a:rPr>
              <a:t>http://www.ypppt.com/ziti/</a:t>
            </a:r>
            <a:r>
              <a:rPr lang="en-US" altLang="zh-CN" sz="1200" kern="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</a:t>
            </a:r>
            <a:r>
              <a:rPr lang="zh-CN" altLang="en-US" sz="1200" kern="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绘本故事</a:t>
            </a:r>
            <a:r>
              <a:rPr lang="en-US" altLang="zh-CN" sz="1200" kern="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kern="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0"/>
              </a:rPr>
              <a:t>http://www.ypppt.com/gushi/</a:t>
            </a:r>
            <a:endParaRPr lang="en-US" altLang="zh-CN" sz="1200" kern="0" dirty="0">
              <a:solidFill>
                <a:srgbClr val="EEECE1">
                  <a:lumMod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96742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H_Other_1"/>
          <p:cNvSpPr/>
          <p:nvPr>
            <p:custDataLst>
              <p:tags r:id="rId1"/>
            </p:custDataLst>
          </p:nvPr>
        </p:nvSpPr>
        <p:spPr>
          <a:xfrm>
            <a:off x="1666350" y="1122974"/>
            <a:ext cx="4242852" cy="2660574"/>
          </a:xfrm>
          <a:prstGeom prst="rect">
            <a:avLst/>
          </a:prstGeom>
          <a:solidFill>
            <a:schemeClr val="accent1"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4" name="MH_Other_2"/>
          <p:cNvSpPr/>
          <p:nvPr>
            <p:custDataLst>
              <p:tags r:id="rId2"/>
            </p:custDataLst>
          </p:nvPr>
        </p:nvSpPr>
        <p:spPr>
          <a:xfrm>
            <a:off x="1379196" y="835819"/>
            <a:ext cx="375059" cy="375059"/>
          </a:xfrm>
          <a:custGeom>
            <a:avLst/>
            <a:gdLst>
              <a:gd name="connsiteX0" fmla="*/ 0 w 495300"/>
              <a:gd name="connsiteY0" fmla="*/ 0 h 495300"/>
              <a:gd name="connsiteX1" fmla="*/ 495300 w 495300"/>
              <a:gd name="connsiteY1" fmla="*/ 0 h 495300"/>
              <a:gd name="connsiteX2" fmla="*/ 495300 w 495300"/>
              <a:gd name="connsiteY2" fmla="*/ 85725 h 495300"/>
              <a:gd name="connsiteX3" fmla="*/ 85725 w 495300"/>
              <a:gd name="connsiteY3" fmla="*/ 85725 h 495300"/>
              <a:gd name="connsiteX4" fmla="*/ 85725 w 495300"/>
              <a:gd name="connsiteY4" fmla="*/ 495300 h 495300"/>
              <a:gd name="connsiteX5" fmla="*/ 0 w 495300"/>
              <a:gd name="connsiteY5" fmla="*/ 495300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5300" h="495300">
                <a:moveTo>
                  <a:pt x="0" y="0"/>
                </a:moveTo>
                <a:lnTo>
                  <a:pt x="495300" y="0"/>
                </a:lnTo>
                <a:lnTo>
                  <a:pt x="495300" y="85725"/>
                </a:lnTo>
                <a:lnTo>
                  <a:pt x="85725" y="85725"/>
                </a:lnTo>
                <a:lnTo>
                  <a:pt x="85725" y="495300"/>
                </a:lnTo>
                <a:lnTo>
                  <a:pt x="0" y="4953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5" name="MH_Other_3"/>
          <p:cNvSpPr/>
          <p:nvPr>
            <p:custDataLst>
              <p:tags r:id="rId3"/>
            </p:custDataLst>
          </p:nvPr>
        </p:nvSpPr>
        <p:spPr>
          <a:xfrm>
            <a:off x="6928894" y="3361607"/>
            <a:ext cx="4242852" cy="2660574"/>
          </a:xfrm>
          <a:prstGeom prst="rect">
            <a:avLst/>
          </a:prstGeom>
          <a:solidFill>
            <a:schemeClr val="accent1"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7" name="MH_Other_4"/>
          <p:cNvSpPr/>
          <p:nvPr>
            <p:custDataLst>
              <p:tags r:id="rId4"/>
            </p:custDataLst>
          </p:nvPr>
        </p:nvSpPr>
        <p:spPr>
          <a:xfrm>
            <a:off x="6641740" y="3074452"/>
            <a:ext cx="375059" cy="375059"/>
          </a:xfrm>
          <a:custGeom>
            <a:avLst/>
            <a:gdLst>
              <a:gd name="connsiteX0" fmla="*/ 0 w 495300"/>
              <a:gd name="connsiteY0" fmla="*/ 0 h 495300"/>
              <a:gd name="connsiteX1" fmla="*/ 495300 w 495300"/>
              <a:gd name="connsiteY1" fmla="*/ 0 h 495300"/>
              <a:gd name="connsiteX2" fmla="*/ 495300 w 495300"/>
              <a:gd name="connsiteY2" fmla="*/ 85725 h 495300"/>
              <a:gd name="connsiteX3" fmla="*/ 85725 w 495300"/>
              <a:gd name="connsiteY3" fmla="*/ 85725 h 495300"/>
              <a:gd name="connsiteX4" fmla="*/ 85725 w 495300"/>
              <a:gd name="connsiteY4" fmla="*/ 495300 h 495300"/>
              <a:gd name="connsiteX5" fmla="*/ 0 w 495300"/>
              <a:gd name="connsiteY5" fmla="*/ 495300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5300" h="495300">
                <a:moveTo>
                  <a:pt x="0" y="0"/>
                </a:moveTo>
                <a:lnTo>
                  <a:pt x="495300" y="0"/>
                </a:lnTo>
                <a:lnTo>
                  <a:pt x="495300" y="85725"/>
                </a:lnTo>
                <a:lnTo>
                  <a:pt x="85725" y="85725"/>
                </a:lnTo>
                <a:lnTo>
                  <a:pt x="85725" y="495300"/>
                </a:lnTo>
                <a:lnTo>
                  <a:pt x="0" y="4953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8" name="MH_Text_1"/>
          <p:cNvSpPr/>
          <p:nvPr>
            <p:custDataLst>
              <p:tags r:id="rId5"/>
            </p:custDataLst>
          </p:nvPr>
        </p:nvSpPr>
        <p:spPr>
          <a:xfrm>
            <a:off x="7135958" y="1337850"/>
            <a:ext cx="3965465" cy="16193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>
              <a:lnSpc>
                <a:spcPct val="130000"/>
              </a:lnSpc>
              <a:defRPr/>
            </a:pPr>
            <a:r>
              <a:rPr lang="zh-CN" altLang="en-US" dirty="0">
                <a:solidFill>
                  <a:schemeClr val="accent1"/>
                </a:solidFill>
                <a:latin typeface="汉仪喵魂体W" panose="00020600040101010101" pitchFamily="18" charset="-122"/>
                <a:ea typeface="汉仪喵魂体W" panose="00020600040101010101" pitchFamily="18" charset="-122"/>
              </a:rPr>
              <a:t>如果再见不能红着眼是否还能红着脸</a:t>
            </a:r>
          </a:p>
          <a:p>
            <a:pPr algn="ctr">
              <a:lnSpc>
                <a:spcPct val="130000"/>
              </a:lnSpc>
              <a:defRPr/>
            </a:pPr>
            <a:r>
              <a:rPr lang="zh-CN" altLang="en-US" dirty="0">
                <a:solidFill>
                  <a:schemeClr val="accent1"/>
                </a:solidFill>
                <a:latin typeface="汉仪喵魂体W" panose="00020600040101010101" pitchFamily="18" charset="-122"/>
                <a:ea typeface="汉仪喵魂体W" panose="00020600040101010101" pitchFamily="18" charset="-122"/>
              </a:rPr>
              <a:t>就像那年匆促刻下永远一起那样美丽的谣言</a:t>
            </a:r>
          </a:p>
        </p:txBody>
      </p:sp>
      <p:sp>
        <p:nvSpPr>
          <p:cNvPr id="9" name="MH_Other_5"/>
          <p:cNvSpPr txBox="1"/>
          <p:nvPr>
            <p:custDataLst>
              <p:tags r:id="rId6"/>
            </p:custDataLst>
          </p:nvPr>
        </p:nvSpPr>
        <p:spPr>
          <a:xfrm>
            <a:off x="1013904" y="4258231"/>
            <a:ext cx="384827" cy="289108"/>
          </a:xfrm>
          <a:custGeom>
            <a:avLst/>
            <a:gdLst/>
            <a:ahLst/>
            <a:cxnLst/>
            <a:rect l="l" t="t" r="r" b="b"/>
            <a:pathLst>
              <a:path w="312502" h="234925">
                <a:moveTo>
                  <a:pt x="282402" y="0"/>
                </a:moveTo>
                <a:cubicBezTo>
                  <a:pt x="289496" y="0"/>
                  <a:pt x="295226" y="273"/>
                  <a:pt x="299591" y="819"/>
                </a:cubicBezTo>
                <a:cubicBezTo>
                  <a:pt x="303957" y="1364"/>
                  <a:pt x="307163" y="2387"/>
                  <a:pt x="309209" y="3888"/>
                </a:cubicBezTo>
                <a:cubicBezTo>
                  <a:pt x="311256" y="5389"/>
                  <a:pt x="312347" y="7231"/>
                  <a:pt x="312484" y="9413"/>
                </a:cubicBezTo>
                <a:cubicBezTo>
                  <a:pt x="312620" y="11596"/>
                  <a:pt x="312006" y="14188"/>
                  <a:pt x="310642" y="17190"/>
                </a:cubicBezTo>
                <a:lnTo>
                  <a:pt x="262756" y="128922"/>
                </a:lnTo>
                <a:lnTo>
                  <a:pt x="262756" y="192360"/>
                </a:lnTo>
                <a:cubicBezTo>
                  <a:pt x="262756" y="201637"/>
                  <a:pt x="261733" y="209072"/>
                  <a:pt x="259687" y="214666"/>
                </a:cubicBezTo>
                <a:cubicBezTo>
                  <a:pt x="257640" y="220259"/>
                  <a:pt x="254503" y="224557"/>
                  <a:pt x="250273" y="227558"/>
                </a:cubicBezTo>
                <a:cubicBezTo>
                  <a:pt x="246044" y="230559"/>
                  <a:pt x="240587" y="232538"/>
                  <a:pt x="233902" y="233493"/>
                </a:cubicBezTo>
                <a:cubicBezTo>
                  <a:pt x="227217" y="234448"/>
                  <a:pt x="219509" y="234925"/>
                  <a:pt x="210778" y="234925"/>
                </a:cubicBezTo>
                <a:cubicBezTo>
                  <a:pt x="201774" y="234925"/>
                  <a:pt x="194134" y="234448"/>
                  <a:pt x="187859" y="233493"/>
                </a:cubicBezTo>
                <a:cubicBezTo>
                  <a:pt x="181583" y="232538"/>
                  <a:pt x="176399" y="230559"/>
                  <a:pt x="172306" y="227558"/>
                </a:cubicBezTo>
                <a:cubicBezTo>
                  <a:pt x="168213" y="224557"/>
                  <a:pt x="165280" y="220259"/>
                  <a:pt x="163507" y="214666"/>
                </a:cubicBezTo>
                <a:cubicBezTo>
                  <a:pt x="161733" y="209072"/>
                  <a:pt x="160846" y="201637"/>
                  <a:pt x="160846" y="192360"/>
                </a:cubicBezTo>
                <a:cubicBezTo>
                  <a:pt x="160846" y="181992"/>
                  <a:pt x="161324" y="172442"/>
                  <a:pt x="162279" y="163711"/>
                </a:cubicBezTo>
                <a:cubicBezTo>
                  <a:pt x="163234" y="154980"/>
                  <a:pt x="164803" y="146658"/>
                  <a:pt x="166985" y="138745"/>
                </a:cubicBezTo>
                <a:cubicBezTo>
                  <a:pt x="169168" y="130832"/>
                  <a:pt x="172101" y="123192"/>
                  <a:pt x="175785" y="115825"/>
                </a:cubicBezTo>
                <a:cubicBezTo>
                  <a:pt x="179468" y="108458"/>
                  <a:pt x="183902" y="100955"/>
                  <a:pt x="189086" y="93315"/>
                </a:cubicBezTo>
                <a:lnTo>
                  <a:pt x="241065" y="15143"/>
                </a:lnTo>
                <a:cubicBezTo>
                  <a:pt x="242975" y="12415"/>
                  <a:pt x="244953" y="10095"/>
                  <a:pt x="246999" y="8186"/>
                </a:cubicBezTo>
                <a:cubicBezTo>
                  <a:pt x="249046" y="6276"/>
                  <a:pt x="251638" y="4707"/>
                  <a:pt x="254775" y="3479"/>
                </a:cubicBezTo>
                <a:cubicBezTo>
                  <a:pt x="257913" y="2251"/>
                  <a:pt x="261665" y="1364"/>
                  <a:pt x="266031" y="819"/>
                </a:cubicBezTo>
                <a:cubicBezTo>
                  <a:pt x="270396" y="273"/>
                  <a:pt x="275853" y="0"/>
                  <a:pt x="282402" y="0"/>
                </a:cubicBezTo>
                <a:close/>
                <a:moveTo>
                  <a:pt x="121556" y="0"/>
                </a:moveTo>
                <a:cubicBezTo>
                  <a:pt x="128650" y="0"/>
                  <a:pt x="134380" y="273"/>
                  <a:pt x="138745" y="819"/>
                </a:cubicBezTo>
                <a:cubicBezTo>
                  <a:pt x="143111" y="1364"/>
                  <a:pt x="146385" y="2387"/>
                  <a:pt x="148568" y="3888"/>
                </a:cubicBezTo>
                <a:cubicBezTo>
                  <a:pt x="150751" y="5389"/>
                  <a:pt x="151842" y="7231"/>
                  <a:pt x="151842" y="9413"/>
                </a:cubicBezTo>
                <a:cubicBezTo>
                  <a:pt x="151842" y="11596"/>
                  <a:pt x="151296" y="14188"/>
                  <a:pt x="150205" y="17190"/>
                </a:cubicBezTo>
                <a:lnTo>
                  <a:pt x="101910" y="128922"/>
                </a:lnTo>
                <a:lnTo>
                  <a:pt x="101910" y="192360"/>
                </a:lnTo>
                <a:cubicBezTo>
                  <a:pt x="101910" y="201637"/>
                  <a:pt x="100887" y="209072"/>
                  <a:pt x="98841" y="214666"/>
                </a:cubicBezTo>
                <a:cubicBezTo>
                  <a:pt x="96794" y="220259"/>
                  <a:pt x="93657" y="224557"/>
                  <a:pt x="89427" y="227558"/>
                </a:cubicBezTo>
                <a:cubicBezTo>
                  <a:pt x="85198" y="230559"/>
                  <a:pt x="79809" y="232538"/>
                  <a:pt x="73261" y="233493"/>
                </a:cubicBezTo>
                <a:cubicBezTo>
                  <a:pt x="66712" y="234448"/>
                  <a:pt x="58936" y="234925"/>
                  <a:pt x="49932" y="234925"/>
                </a:cubicBezTo>
                <a:cubicBezTo>
                  <a:pt x="40928" y="234925"/>
                  <a:pt x="33288" y="234448"/>
                  <a:pt x="27013" y="233493"/>
                </a:cubicBezTo>
                <a:cubicBezTo>
                  <a:pt x="20737" y="232538"/>
                  <a:pt x="15621" y="230559"/>
                  <a:pt x="11665" y="227558"/>
                </a:cubicBezTo>
                <a:cubicBezTo>
                  <a:pt x="7708" y="224557"/>
                  <a:pt x="4775" y="220259"/>
                  <a:pt x="2865" y="214666"/>
                </a:cubicBezTo>
                <a:cubicBezTo>
                  <a:pt x="955" y="209072"/>
                  <a:pt x="0" y="201637"/>
                  <a:pt x="0" y="192360"/>
                </a:cubicBezTo>
                <a:cubicBezTo>
                  <a:pt x="0" y="181992"/>
                  <a:pt x="478" y="172442"/>
                  <a:pt x="1433" y="163711"/>
                </a:cubicBezTo>
                <a:cubicBezTo>
                  <a:pt x="2388" y="154980"/>
                  <a:pt x="3957" y="146658"/>
                  <a:pt x="6139" y="138745"/>
                </a:cubicBezTo>
                <a:cubicBezTo>
                  <a:pt x="8322" y="130832"/>
                  <a:pt x="11255" y="123192"/>
                  <a:pt x="14939" y="115825"/>
                </a:cubicBezTo>
                <a:cubicBezTo>
                  <a:pt x="18622" y="108458"/>
                  <a:pt x="23056" y="100955"/>
                  <a:pt x="28240" y="93315"/>
                </a:cubicBezTo>
                <a:lnTo>
                  <a:pt x="80628" y="15143"/>
                </a:lnTo>
                <a:cubicBezTo>
                  <a:pt x="82538" y="12415"/>
                  <a:pt x="84516" y="10095"/>
                  <a:pt x="86562" y="8186"/>
                </a:cubicBezTo>
                <a:cubicBezTo>
                  <a:pt x="88609" y="6276"/>
                  <a:pt x="91201" y="4707"/>
                  <a:pt x="94339" y="3479"/>
                </a:cubicBezTo>
                <a:cubicBezTo>
                  <a:pt x="97477" y="2251"/>
                  <a:pt x="101228" y="1364"/>
                  <a:pt x="105594" y="819"/>
                </a:cubicBezTo>
                <a:cubicBezTo>
                  <a:pt x="109959" y="273"/>
                  <a:pt x="115280" y="0"/>
                  <a:pt x="12155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/>
          <a:lstStyle/>
          <a:p>
            <a:pPr algn="ctr">
              <a:defRPr/>
            </a:pPr>
            <a:endParaRPr lang="zh-CN" altLang="en-US" sz="6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0" name="MH_Other_6"/>
          <p:cNvSpPr txBox="1"/>
          <p:nvPr>
            <p:custDataLst>
              <p:tags r:id="rId7"/>
            </p:custDataLst>
          </p:nvPr>
        </p:nvSpPr>
        <p:spPr>
          <a:xfrm>
            <a:off x="6667134" y="1441383"/>
            <a:ext cx="384827" cy="289108"/>
          </a:xfrm>
          <a:custGeom>
            <a:avLst/>
            <a:gdLst/>
            <a:ahLst/>
            <a:cxnLst/>
            <a:rect l="l" t="t" r="r" b="b"/>
            <a:pathLst>
              <a:path w="312502" h="234925">
                <a:moveTo>
                  <a:pt x="282402" y="0"/>
                </a:moveTo>
                <a:cubicBezTo>
                  <a:pt x="289496" y="0"/>
                  <a:pt x="295226" y="273"/>
                  <a:pt x="299591" y="818"/>
                </a:cubicBezTo>
                <a:cubicBezTo>
                  <a:pt x="303957" y="1364"/>
                  <a:pt x="307163" y="2387"/>
                  <a:pt x="309210" y="3888"/>
                </a:cubicBezTo>
                <a:cubicBezTo>
                  <a:pt x="311256" y="5389"/>
                  <a:pt x="312347" y="7230"/>
                  <a:pt x="312484" y="9413"/>
                </a:cubicBezTo>
                <a:cubicBezTo>
                  <a:pt x="312620" y="11596"/>
                  <a:pt x="312006" y="14188"/>
                  <a:pt x="310642" y="17190"/>
                </a:cubicBezTo>
                <a:lnTo>
                  <a:pt x="262757" y="128922"/>
                </a:lnTo>
                <a:lnTo>
                  <a:pt x="262757" y="192360"/>
                </a:lnTo>
                <a:cubicBezTo>
                  <a:pt x="262757" y="201637"/>
                  <a:pt x="261733" y="209072"/>
                  <a:pt x="259687" y="214666"/>
                </a:cubicBezTo>
                <a:cubicBezTo>
                  <a:pt x="257641" y="220259"/>
                  <a:pt x="254503" y="224557"/>
                  <a:pt x="250274" y="227558"/>
                </a:cubicBezTo>
                <a:cubicBezTo>
                  <a:pt x="246044" y="230559"/>
                  <a:pt x="240587" y="232538"/>
                  <a:pt x="233902" y="233493"/>
                </a:cubicBezTo>
                <a:cubicBezTo>
                  <a:pt x="227218" y="234448"/>
                  <a:pt x="219510" y="234925"/>
                  <a:pt x="210778" y="234925"/>
                </a:cubicBezTo>
                <a:cubicBezTo>
                  <a:pt x="201774" y="234925"/>
                  <a:pt x="194134" y="234448"/>
                  <a:pt x="187859" y="233493"/>
                </a:cubicBezTo>
                <a:cubicBezTo>
                  <a:pt x="181583" y="232538"/>
                  <a:pt x="176399" y="230559"/>
                  <a:pt x="172306" y="227558"/>
                </a:cubicBezTo>
                <a:cubicBezTo>
                  <a:pt x="168213" y="224557"/>
                  <a:pt x="165280" y="220259"/>
                  <a:pt x="163507" y="214666"/>
                </a:cubicBezTo>
                <a:cubicBezTo>
                  <a:pt x="161733" y="209072"/>
                  <a:pt x="160846" y="201637"/>
                  <a:pt x="160846" y="192360"/>
                </a:cubicBezTo>
                <a:cubicBezTo>
                  <a:pt x="160846" y="181992"/>
                  <a:pt x="161324" y="172442"/>
                  <a:pt x="162279" y="163711"/>
                </a:cubicBezTo>
                <a:cubicBezTo>
                  <a:pt x="163234" y="154980"/>
                  <a:pt x="164803" y="146658"/>
                  <a:pt x="166986" y="138745"/>
                </a:cubicBezTo>
                <a:cubicBezTo>
                  <a:pt x="169168" y="130832"/>
                  <a:pt x="172102" y="123192"/>
                  <a:pt x="175785" y="115825"/>
                </a:cubicBezTo>
                <a:cubicBezTo>
                  <a:pt x="179469" y="108458"/>
                  <a:pt x="183902" y="100955"/>
                  <a:pt x="189087" y="93315"/>
                </a:cubicBezTo>
                <a:lnTo>
                  <a:pt x="241065" y="15143"/>
                </a:lnTo>
                <a:cubicBezTo>
                  <a:pt x="242975" y="12415"/>
                  <a:pt x="244953" y="10095"/>
                  <a:pt x="246999" y="8185"/>
                </a:cubicBezTo>
                <a:cubicBezTo>
                  <a:pt x="249046" y="6275"/>
                  <a:pt x="251638" y="4707"/>
                  <a:pt x="254776" y="3479"/>
                </a:cubicBezTo>
                <a:cubicBezTo>
                  <a:pt x="257913" y="2251"/>
                  <a:pt x="261665" y="1364"/>
                  <a:pt x="266031" y="818"/>
                </a:cubicBezTo>
                <a:cubicBezTo>
                  <a:pt x="270396" y="273"/>
                  <a:pt x="275853" y="0"/>
                  <a:pt x="282402" y="0"/>
                </a:cubicBezTo>
                <a:close/>
                <a:moveTo>
                  <a:pt x="121556" y="0"/>
                </a:moveTo>
                <a:cubicBezTo>
                  <a:pt x="128650" y="0"/>
                  <a:pt x="134380" y="273"/>
                  <a:pt x="138746" y="818"/>
                </a:cubicBezTo>
                <a:cubicBezTo>
                  <a:pt x="143111" y="1364"/>
                  <a:pt x="146385" y="2387"/>
                  <a:pt x="148568" y="3888"/>
                </a:cubicBezTo>
                <a:cubicBezTo>
                  <a:pt x="150751" y="5389"/>
                  <a:pt x="151842" y="7230"/>
                  <a:pt x="151842" y="9413"/>
                </a:cubicBezTo>
                <a:cubicBezTo>
                  <a:pt x="151842" y="11596"/>
                  <a:pt x="151297" y="14188"/>
                  <a:pt x="150205" y="17190"/>
                </a:cubicBezTo>
                <a:lnTo>
                  <a:pt x="101911" y="128922"/>
                </a:lnTo>
                <a:lnTo>
                  <a:pt x="101911" y="192360"/>
                </a:lnTo>
                <a:cubicBezTo>
                  <a:pt x="101911" y="201637"/>
                  <a:pt x="100887" y="209072"/>
                  <a:pt x="98841" y="214666"/>
                </a:cubicBezTo>
                <a:cubicBezTo>
                  <a:pt x="96795" y="220259"/>
                  <a:pt x="93657" y="224557"/>
                  <a:pt x="89428" y="227558"/>
                </a:cubicBezTo>
                <a:cubicBezTo>
                  <a:pt x="85198" y="230559"/>
                  <a:pt x="79810" y="232538"/>
                  <a:pt x="73261" y="233493"/>
                </a:cubicBezTo>
                <a:cubicBezTo>
                  <a:pt x="66713" y="234448"/>
                  <a:pt x="58936" y="234925"/>
                  <a:pt x="49932" y="234925"/>
                </a:cubicBezTo>
                <a:cubicBezTo>
                  <a:pt x="40928" y="234925"/>
                  <a:pt x="33288" y="234448"/>
                  <a:pt x="27013" y="233493"/>
                </a:cubicBezTo>
                <a:cubicBezTo>
                  <a:pt x="20737" y="232538"/>
                  <a:pt x="15621" y="230559"/>
                  <a:pt x="11665" y="227558"/>
                </a:cubicBezTo>
                <a:cubicBezTo>
                  <a:pt x="7709" y="224557"/>
                  <a:pt x="4775" y="220259"/>
                  <a:pt x="2865" y="214666"/>
                </a:cubicBezTo>
                <a:cubicBezTo>
                  <a:pt x="955" y="209072"/>
                  <a:pt x="0" y="201637"/>
                  <a:pt x="0" y="192360"/>
                </a:cubicBezTo>
                <a:cubicBezTo>
                  <a:pt x="0" y="181992"/>
                  <a:pt x="478" y="172442"/>
                  <a:pt x="1433" y="163711"/>
                </a:cubicBezTo>
                <a:cubicBezTo>
                  <a:pt x="2388" y="154980"/>
                  <a:pt x="3957" y="146658"/>
                  <a:pt x="6140" y="138745"/>
                </a:cubicBezTo>
                <a:cubicBezTo>
                  <a:pt x="8322" y="130832"/>
                  <a:pt x="11256" y="123192"/>
                  <a:pt x="14939" y="115825"/>
                </a:cubicBezTo>
                <a:cubicBezTo>
                  <a:pt x="18623" y="108458"/>
                  <a:pt x="23056" y="100955"/>
                  <a:pt x="28241" y="93315"/>
                </a:cubicBezTo>
                <a:lnTo>
                  <a:pt x="80628" y="15143"/>
                </a:lnTo>
                <a:cubicBezTo>
                  <a:pt x="82538" y="12415"/>
                  <a:pt x="84516" y="10095"/>
                  <a:pt x="86563" y="8185"/>
                </a:cubicBezTo>
                <a:cubicBezTo>
                  <a:pt x="88609" y="6275"/>
                  <a:pt x="91201" y="4707"/>
                  <a:pt x="94339" y="3479"/>
                </a:cubicBezTo>
                <a:cubicBezTo>
                  <a:pt x="97477" y="2251"/>
                  <a:pt x="101228" y="1364"/>
                  <a:pt x="105594" y="818"/>
                </a:cubicBezTo>
                <a:cubicBezTo>
                  <a:pt x="109960" y="273"/>
                  <a:pt x="115280" y="0"/>
                  <a:pt x="12155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/>
          <a:lstStyle/>
          <a:p>
            <a:pPr algn="ctr">
              <a:defRPr/>
            </a:pPr>
            <a:endParaRPr lang="zh-CN" altLang="en-US" sz="6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1" name="MH_Text_2"/>
          <p:cNvSpPr/>
          <p:nvPr>
            <p:custDataLst>
              <p:tags r:id="rId8"/>
            </p:custDataLst>
          </p:nvPr>
        </p:nvSpPr>
        <p:spPr>
          <a:xfrm>
            <a:off x="1642910" y="4182047"/>
            <a:ext cx="3965465" cy="16193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>
              <a:lnSpc>
                <a:spcPct val="130000"/>
              </a:lnSpc>
              <a:defRPr/>
            </a:pPr>
            <a:r>
              <a:rPr lang="zh-CN" altLang="en-US" dirty="0">
                <a:solidFill>
                  <a:schemeClr val="accent1"/>
                </a:solidFill>
                <a:latin typeface="汉仪喵魂体W" panose="00020600040101010101" pitchFamily="18" charset="-122"/>
                <a:ea typeface="汉仪喵魂体W" panose="00020600040101010101" pitchFamily="18" charset="-122"/>
              </a:rPr>
              <a:t>回忆亦随着时间的流动慢慢地遗忘了许多，</a:t>
            </a:r>
            <a:endParaRPr lang="en-US" altLang="zh-CN" dirty="0">
              <a:solidFill>
                <a:schemeClr val="accent1"/>
              </a:solidFill>
              <a:latin typeface="汉仪喵魂体W" panose="00020600040101010101" pitchFamily="18" charset="-122"/>
              <a:ea typeface="汉仪喵魂体W" panose="00020600040101010101" pitchFamily="18" charset="-122"/>
            </a:endParaRPr>
          </a:p>
          <a:p>
            <a:pPr algn="ctr">
              <a:lnSpc>
                <a:spcPct val="130000"/>
              </a:lnSpc>
              <a:defRPr/>
            </a:pPr>
            <a:r>
              <a:rPr lang="zh-CN" altLang="en-US" dirty="0">
                <a:solidFill>
                  <a:schemeClr val="accent1"/>
                </a:solidFill>
                <a:latin typeface="汉仪喵魂体W" panose="00020600040101010101" pitchFamily="18" charset="-122"/>
                <a:ea typeface="汉仪喵魂体W" panose="00020600040101010101" pitchFamily="18" charset="-122"/>
              </a:rPr>
              <a:t>那曾经熟悉的美丽容颜</a:t>
            </a:r>
          </a:p>
        </p:txBody>
      </p:sp>
      <p:pic>
        <p:nvPicPr>
          <p:cNvPr id="16" name="图片占位符 15"/>
          <p:cNvPicPr>
            <a:picLocks noGrp="1" noChangeAspect="1"/>
          </p:cNvPicPr>
          <p:nvPr>
            <p:ph type="pic" sz="quarter" idx="10"/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74" b="2974"/>
          <a:stretch>
            <a:fillRect/>
          </a:stretch>
        </p:blipFill>
        <p:spPr/>
      </p:pic>
      <p:pic>
        <p:nvPicPr>
          <p:cNvPr id="18" name="图片占位符 17"/>
          <p:cNvPicPr>
            <a:picLocks noGrp="1" noChangeAspect="1"/>
          </p:cNvPicPr>
          <p:nvPr>
            <p:ph type="pic" sz="quarter" idx="11"/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87" b="248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253367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000"/>
                            </p:stCondLst>
                            <p:childTnLst>
                              <p:par>
                                <p:cTn id="4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900"/>
                            </p:stCondLst>
                            <p:childTnLst>
                              <p:par>
                                <p:cTn id="47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900"/>
                            </p:stCondLst>
                            <p:childTnLst>
                              <p:par>
                                <p:cTn id="54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5" grpId="0" animBg="1"/>
      <p:bldP spid="7" grpId="0" animBg="1"/>
      <p:bldP spid="8" grpId="0"/>
      <p:bldP spid="9" grpId="0" animBg="1"/>
      <p:bldP spid="10" grpId="0" animBg="1"/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占位符 12"/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77" b="9977"/>
          <a:stretch>
            <a:fillRect/>
          </a:stretch>
        </p:blipFill>
        <p:spPr/>
      </p:pic>
      <p:pic>
        <p:nvPicPr>
          <p:cNvPr id="15" name="图片占位符 14"/>
          <p:cNvPicPr>
            <a:picLocks noGrp="1" noChangeAspect="1"/>
          </p:cNvPicPr>
          <p:nvPr>
            <p:ph type="pic" sz="quarter" idx="1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86" b="6286"/>
          <a:stretch>
            <a:fillRect/>
          </a:stretch>
        </p:blipFill>
        <p:spPr/>
      </p:pic>
      <p:pic>
        <p:nvPicPr>
          <p:cNvPr id="18" name="图片占位符 17"/>
          <p:cNvPicPr>
            <a:picLocks noGrp="1" noChangeAspect="1"/>
          </p:cNvPicPr>
          <p:nvPr>
            <p:ph type="pic" sz="quarter" idx="12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64" b="3764"/>
          <a:stretch>
            <a:fillRect/>
          </a:stretch>
        </p:blipFill>
        <p:spPr/>
      </p:pic>
      <p:pic>
        <p:nvPicPr>
          <p:cNvPr id="3" name="图片 2"/>
          <p:cNvPicPr>
            <a:picLocks noChangeAspect="1"/>
          </p:cNvPicPr>
          <p:nvPr/>
        </p:nvPicPr>
        <p:blipFill>
          <a:blip r:embed="rId6" cstate="screen"/>
          <a:stretch>
            <a:fillRect/>
          </a:stretch>
        </p:blipFill>
        <p:spPr>
          <a:xfrm>
            <a:off x="0" y="-206745"/>
            <a:ext cx="9931960" cy="4749775"/>
          </a:xfrm>
          <a:prstGeom prst="rect">
            <a:avLst/>
          </a:prstGeom>
        </p:spPr>
      </p:pic>
      <p:sp>
        <p:nvSpPr>
          <p:cNvPr id="28" name="TextBox 28"/>
          <p:cNvSpPr txBox="1"/>
          <p:nvPr/>
        </p:nvSpPr>
        <p:spPr>
          <a:xfrm>
            <a:off x="1220740" y="4975758"/>
            <a:ext cx="62932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20000"/>
              </a:lnSpc>
              <a:defRPr sz="2000">
                <a:solidFill>
                  <a:schemeClr val="accent1">
                    <a:lumMod val="75000"/>
                  </a:schemeClr>
                </a:solidFill>
                <a:latin typeface="汉仪喵魂体W" panose="00020600040101010101" pitchFamily="18" charset="-122"/>
                <a:ea typeface="汉仪喵魂体W" panose="00020600040101010101" pitchFamily="18" charset="-122"/>
              </a:defRPr>
            </a:lvl1pPr>
          </a:lstStyle>
          <a:p>
            <a:r>
              <a:rPr lang="zh-CN" altLang="en-US" dirty="0"/>
              <a:t>岁月就象一条河，左岸是无法忘却的回忆，右岸是值得把握的青春年华，中间飞快流淌的，是年轻隐隐的伤感。</a:t>
            </a:r>
          </a:p>
        </p:txBody>
      </p:sp>
      <p:pic>
        <p:nvPicPr>
          <p:cNvPr id="27" name="图片占位符 26"/>
          <p:cNvPicPr>
            <a:picLocks noGrp="1" noChangeAspect="1"/>
          </p:cNvPicPr>
          <p:nvPr>
            <p:ph type="pic" sz="quarter" idx="13"/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75" r="2187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075569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4"/>
          <p:cNvSpPr txBox="1"/>
          <p:nvPr/>
        </p:nvSpPr>
        <p:spPr>
          <a:xfrm>
            <a:off x="854686" y="1388441"/>
            <a:ext cx="3539514" cy="40811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20000"/>
              </a:lnSpc>
              <a:defRPr sz="2000">
                <a:solidFill>
                  <a:schemeClr val="accent1">
                    <a:lumMod val="75000"/>
                  </a:schemeClr>
                </a:solidFill>
                <a:latin typeface="汉仪喵魂体W" panose="00020600040101010101" pitchFamily="18" charset="-122"/>
                <a:ea typeface="汉仪喵魂体W" panose="00020600040101010101" pitchFamily="18" charset="-122"/>
              </a:defRPr>
            </a:lvl1pPr>
          </a:lstStyle>
          <a:p>
            <a:pPr algn="l">
              <a:lnSpc>
                <a:spcPct val="135000"/>
              </a:lnSpc>
            </a:pPr>
            <a:r>
              <a:rPr lang="zh-CN" altLang="en-US" sz="2400" dirty="0"/>
              <a:t>年似水，岁月如歌，时间总在不经意间流逝。回忆亦随着时间的流动慢慢地遗忘了许多，那曾经熟悉的美丽容颜，也变得渐渐模糊。只剩下一些凋零的记忆，随风飘落成一地的斑驳，往昔繁华，以转变成一生落寞。</a:t>
            </a:r>
          </a:p>
        </p:txBody>
      </p:sp>
      <p:pic>
        <p:nvPicPr>
          <p:cNvPr id="15" name="图片占位符 14"/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56" r="14256"/>
          <a:stretch>
            <a:fillRect/>
          </a:stretch>
        </p:blipFill>
        <p:spPr/>
      </p:pic>
      <p:pic>
        <p:nvPicPr>
          <p:cNvPr id="17" name="图片占位符 16"/>
          <p:cNvPicPr>
            <a:picLocks noGrp="1" noChangeAspect="1"/>
          </p:cNvPicPr>
          <p:nvPr>
            <p:ph type="pic" sz="quarter" idx="1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66" r="7066"/>
          <a:stretch>
            <a:fillRect/>
          </a:stretch>
        </p:blipFill>
        <p:spPr/>
      </p:pic>
      <p:pic>
        <p:nvPicPr>
          <p:cNvPr id="20" name="图片占位符 19"/>
          <p:cNvPicPr>
            <a:picLocks noGrp="1" noChangeAspect="1"/>
          </p:cNvPicPr>
          <p:nvPr>
            <p:ph type="pic" sz="quarter" idx="12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34" r="1663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827777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5" presetClass="entr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5" presetClass="entr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4"/>
          <p:cNvSpPr txBox="1"/>
          <p:nvPr/>
        </p:nvSpPr>
        <p:spPr>
          <a:xfrm>
            <a:off x="1191491" y="4390004"/>
            <a:ext cx="9550400" cy="81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20000"/>
              </a:lnSpc>
              <a:defRPr sz="2000">
                <a:solidFill>
                  <a:schemeClr val="accent1">
                    <a:lumMod val="75000"/>
                  </a:schemeClr>
                </a:solidFill>
                <a:latin typeface="汉仪喵魂体W" panose="00020600040101010101" pitchFamily="18" charset="-122"/>
                <a:ea typeface="汉仪喵魂体W" panose="00020600040101010101" pitchFamily="18" charset="-122"/>
              </a:defRPr>
            </a:lvl1pPr>
          </a:lstStyle>
          <a:p>
            <a:r>
              <a:rPr lang="zh-CN" altLang="en-US" dirty="0"/>
              <a:t>年似水，岁月如歌，时间总在不经意间流逝。回忆亦随着时间的流动慢慢地遗忘了许多，那曾经熟悉的美丽容颜，也变得渐渐模糊。只剩下一些凋零的记忆，随风飘落成一地的斑驳</a:t>
            </a:r>
          </a:p>
        </p:txBody>
      </p:sp>
      <p:pic>
        <p:nvPicPr>
          <p:cNvPr id="15" name="图片占位符 14"/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41" r="12441"/>
          <a:stretch>
            <a:fillRect/>
          </a:stretch>
        </p:blipFill>
        <p:spPr/>
      </p:pic>
      <p:pic>
        <p:nvPicPr>
          <p:cNvPr id="17" name="图片占位符 16"/>
          <p:cNvPicPr>
            <a:picLocks noGrp="1" noChangeAspect="1"/>
          </p:cNvPicPr>
          <p:nvPr>
            <p:ph type="pic" sz="quarter" idx="1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0" r="1570"/>
          <a:stretch>
            <a:fillRect/>
          </a:stretch>
        </p:blipFill>
        <p:spPr/>
      </p:pic>
      <p:pic>
        <p:nvPicPr>
          <p:cNvPr id="20" name="图片占位符 19"/>
          <p:cNvPicPr>
            <a:picLocks noGrp="1" noChangeAspect="1"/>
          </p:cNvPicPr>
          <p:nvPr>
            <p:ph type="pic" sz="quarter" idx="12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3" r="900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938991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0"/>
                            </p:stCondLst>
                            <p:childTnLst>
                              <p:par>
                                <p:cTn id="2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1267251" y="4053514"/>
            <a:ext cx="2707849" cy="2111153"/>
            <a:chOff x="1267251" y="4053514"/>
            <a:chExt cx="2707849" cy="2111153"/>
          </a:xfrm>
        </p:grpSpPr>
        <p:sp>
          <p:nvSpPr>
            <p:cNvPr id="29" name="文本框 28"/>
            <p:cNvSpPr txBox="1"/>
            <p:nvPr/>
          </p:nvSpPr>
          <p:spPr>
            <a:xfrm>
              <a:off x="1267251" y="4053514"/>
              <a:ext cx="201503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3600" dirty="0">
                  <a:latin typeface="汉仪喵魂体W" panose="00020600040101010101" pitchFamily="18" charset="-122"/>
                  <a:ea typeface="汉仪喵魂体W" panose="00020600040101010101" pitchFamily="18" charset="-122"/>
                </a:rPr>
                <a:t>梦 想</a:t>
              </a: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1267251" y="4779672"/>
              <a:ext cx="2707849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dirty="0">
                  <a:latin typeface="汉仪喵魂体W" panose="00020600040101010101" pitchFamily="18" charset="-122"/>
                  <a:ea typeface="汉仪喵魂体W" panose="00020600040101010101" pitchFamily="18" charset="-122"/>
                </a:rPr>
                <a:t>走吧 女孩</a:t>
              </a:r>
            </a:p>
            <a:p>
              <a:pPr>
                <a:lnSpc>
                  <a:spcPct val="150000"/>
                </a:lnSpc>
              </a:pPr>
              <a:r>
                <a:rPr lang="zh-CN" altLang="en-US" sz="1400" dirty="0">
                  <a:latin typeface="汉仪喵魂体W" panose="00020600040101010101" pitchFamily="18" charset="-122"/>
                  <a:ea typeface="汉仪喵魂体W" panose="00020600040101010101" pitchFamily="18" charset="-122"/>
                </a:rPr>
                <a:t>去看红色的朝霞</a:t>
              </a:r>
            </a:p>
            <a:p>
              <a:pPr>
                <a:lnSpc>
                  <a:spcPct val="150000"/>
                </a:lnSpc>
              </a:pPr>
              <a:r>
                <a:rPr lang="zh-CN" altLang="en-US" sz="1400" dirty="0">
                  <a:latin typeface="汉仪喵魂体W" panose="00020600040101010101" pitchFamily="18" charset="-122"/>
                  <a:ea typeface="汉仪喵魂体W" panose="00020600040101010101" pitchFamily="18" charset="-122"/>
                </a:rPr>
                <a:t>带上 我的恋歌</a:t>
              </a:r>
            </a:p>
            <a:p>
              <a:pPr>
                <a:lnSpc>
                  <a:spcPct val="150000"/>
                </a:lnSpc>
              </a:pPr>
              <a:r>
                <a:rPr lang="zh-CN" altLang="en-US" sz="1400" dirty="0">
                  <a:latin typeface="汉仪喵魂体W" panose="00020600040101010101" pitchFamily="18" charset="-122"/>
                  <a:ea typeface="汉仪喵魂体W" panose="00020600040101010101" pitchFamily="18" charset="-122"/>
                </a:rPr>
                <a:t>你迎风吟唱 露水挂在发梢</a:t>
              </a: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8166100" y="288077"/>
            <a:ext cx="3093303" cy="2188010"/>
            <a:chOff x="2988859" y="288077"/>
            <a:chExt cx="8270546" cy="2188010"/>
          </a:xfrm>
        </p:grpSpPr>
        <p:sp>
          <p:nvSpPr>
            <p:cNvPr id="31" name="文本框 30"/>
            <p:cNvSpPr txBox="1"/>
            <p:nvPr/>
          </p:nvSpPr>
          <p:spPr>
            <a:xfrm>
              <a:off x="5229952" y="288077"/>
              <a:ext cx="6029453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zh-CN" altLang="en-US" sz="3600" dirty="0">
                  <a:latin typeface="汉仪喵魂体W" panose="00020600040101010101" pitchFamily="18" charset="-122"/>
                  <a:ea typeface="汉仪喵魂体W" panose="00020600040101010101" pitchFamily="18" charset="-122"/>
                </a:rPr>
                <a:t>梦 想</a:t>
              </a: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2988859" y="1091092"/>
              <a:ext cx="8270543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zh-CN" altLang="en-US" sz="1400" dirty="0">
                  <a:latin typeface="汉仪喵魂体W" panose="00020600040101010101" pitchFamily="18" charset="-122"/>
                  <a:ea typeface="汉仪喵魂体W" panose="00020600040101010101" pitchFamily="18" charset="-122"/>
                </a:rPr>
                <a:t>走吧 女孩</a:t>
              </a:r>
            </a:p>
            <a:p>
              <a:pPr algn="r">
                <a:lnSpc>
                  <a:spcPct val="150000"/>
                </a:lnSpc>
              </a:pPr>
              <a:r>
                <a:rPr lang="zh-CN" altLang="en-US" sz="1400" dirty="0">
                  <a:latin typeface="汉仪喵魂体W" panose="00020600040101010101" pitchFamily="18" charset="-122"/>
                  <a:ea typeface="汉仪喵魂体W" panose="00020600040101010101" pitchFamily="18" charset="-122"/>
                </a:rPr>
                <a:t>去看红色的朝霞</a:t>
              </a:r>
            </a:p>
            <a:p>
              <a:pPr algn="r">
                <a:lnSpc>
                  <a:spcPct val="150000"/>
                </a:lnSpc>
              </a:pPr>
              <a:r>
                <a:rPr lang="zh-CN" altLang="en-US" sz="1400" dirty="0">
                  <a:latin typeface="汉仪喵魂体W" panose="00020600040101010101" pitchFamily="18" charset="-122"/>
                  <a:ea typeface="汉仪喵魂体W" panose="00020600040101010101" pitchFamily="18" charset="-122"/>
                </a:rPr>
                <a:t>带上 我的恋歌</a:t>
              </a:r>
            </a:p>
            <a:p>
              <a:pPr algn="r">
                <a:lnSpc>
                  <a:spcPct val="150000"/>
                </a:lnSpc>
              </a:pPr>
              <a:r>
                <a:rPr lang="zh-CN" altLang="en-US" sz="1400" dirty="0">
                  <a:latin typeface="汉仪喵魂体W" panose="00020600040101010101" pitchFamily="18" charset="-122"/>
                  <a:ea typeface="汉仪喵魂体W" panose="00020600040101010101" pitchFamily="18" charset="-122"/>
                </a:rPr>
                <a:t>你迎风吟唱 露水挂在发梢</a:t>
              </a:r>
            </a:p>
          </p:txBody>
        </p:sp>
      </p:grpSp>
      <p:pic>
        <p:nvPicPr>
          <p:cNvPr id="13" name="图片占位符 12"/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r="16667"/>
          <a:stretch>
            <a:fillRect/>
          </a:stretch>
        </p:blipFill>
        <p:spPr/>
      </p:pic>
      <p:pic>
        <p:nvPicPr>
          <p:cNvPr id="17" name="图片占位符 16"/>
          <p:cNvPicPr>
            <a:picLocks noGrp="1" noChangeAspect="1"/>
          </p:cNvPicPr>
          <p:nvPr>
            <p:ph type="pic" sz="quarter" idx="1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00" r="18800"/>
          <a:stretch>
            <a:fillRect/>
          </a:stretch>
        </p:blipFill>
        <p:spPr/>
      </p:pic>
      <p:pic>
        <p:nvPicPr>
          <p:cNvPr id="21" name="图片占位符 20"/>
          <p:cNvPicPr>
            <a:picLocks noGrp="1" noChangeAspect="1"/>
          </p:cNvPicPr>
          <p:nvPr>
            <p:ph type="pic" sz="quarter" idx="12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49" r="1664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287823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6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6" fill="hold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占位符 10"/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9" r="5299"/>
          <a:stretch>
            <a:fillRect/>
          </a:stretch>
        </p:blipFill>
        <p:spPr/>
      </p:pic>
      <p:pic>
        <p:nvPicPr>
          <p:cNvPr id="13" name="图片占位符 12"/>
          <p:cNvPicPr>
            <a:picLocks noGrp="1" noChangeAspect="1"/>
          </p:cNvPicPr>
          <p:nvPr>
            <p:ph type="pic" sz="quarter" idx="1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83" r="5283"/>
          <a:stretch>
            <a:fillRect/>
          </a:stretch>
        </p:blipFill>
        <p:spPr/>
      </p:pic>
      <p:pic>
        <p:nvPicPr>
          <p:cNvPr id="20" name="图片占位符 19"/>
          <p:cNvPicPr>
            <a:picLocks noGrp="1" noChangeAspect="1"/>
          </p:cNvPicPr>
          <p:nvPr>
            <p:ph type="pic" sz="quarter" idx="12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9" r="5299"/>
          <a:stretch>
            <a:fillRect/>
          </a:stretch>
        </p:blipFill>
        <p:spPr/>
      </p:pic>
      <p:pic>
        <p:nvPicPr>
          <p:cNvPr id="18" name="图片占位符 17"/>
          <p:cNvPicPr>
            <a:picLocks noGrp="1" noChangeAspect="1"/>
          </p:cNvPicPr>
          <p:nvPr>
            <p:ph type="pic" sz="quarter" idx="13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83" r="5283"/>
          <a:stretch>
            <a:fillRect/>
          </a:stretch>
        </p:blipFill>
        <p:spPr/>
      </p:pic>
      <p:sp>
        <p:nvSpPr>
          <p:cNvPr id="4" name="椭圆 3"/>
          <p:cNvSpPr/>
          <p:nvPr/>
        </p:nvSpPr>
        <p:spPr>
          <a:xfrm>
            <a:off x="5268035" y="2593075"/>
            <a:ext cx="1705971" cy="1705971"/>
          </a:xfrm>
          <a:prstGeom prst="ellipse">
            <a:avLst/>
          </a:prstGeom>
          <a:solidFill>
            <a:schemeClr val="accent2">
              <a:alpha val="70000"/>
            </a:schemeClr>
          </a:solidFill>
          <a:ln w="76200">
            <a:solidFill>
              <a:srgbClr val="F7F7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31" name="文本框 30"/>
          <p:cNvSpPr txBox="1"/>
          <p:nvPr/>
        </p:nvSpPr>
        <p:spPr>
          <a:xfrm>
            <a:off x="5113504" y="2929067"/>
            <a:ext cx="2015031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>
                <a:solidFill>
                  <a:schemeClr val="bg1"/>
                </a:solidFill>
                <a:latin typeface="汉仪喵魂体W" panose="00020600040101010101" pitchFamily="18" charset="-122"/>
                <a:ea typeface="汉仪喵魂体W" panose="00020600040101010101" pitchFamily="18" charset="-122"/>
              </a:rPr>
              <a:t>回忆</a:t>
            </a:r>
            <a:endParaRPr lang="en-US" altLang="zh-CN" sz="3600" b="1" dirty="0">
              <a:solidFill>
                <a:schemeClr val="bg1"/>
              </a:solidFill>
              <a:latin typeface="汉仪喵魂体W" panose="00020600040101010101" pitchFamily="18" charset="-122"/>
              <a:ea typeface="汉仪喵魂体W" panose="00020600040101010101" pitchFamily="18" charset="-122"/>
            </a:endParaRPr>
          </a:p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汉仪喵魂体W" panose="00020600040101010101" pitchFamily="18" charset="-122"/>
                <a:ea typeface="汉仪喵魂体W" panose="00020600040101010101" pitchFamily="18" charset="-122"/>
              </a:rPr>
              <a:t>memory</a:t>
            </a:r>
          </a:p>
          <a:p>
            <a:pPr algn="r"/>
            <a:endParaRPr lang="zh-CN" altLang="en-US" sz="3600" b="1" dirty="0">
              <a:solidFill>
                <a:schemeClr val="bg1"/>
              </a:solidFill>
              <a:latin typeface="汉仪喵魂体W" panose="00020600040101010101" pitchFamily="18" charset="-122"/>
              <a:ea typeface="汉仪喵魂体W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28611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53" presetClass="entr" presetSubtype="52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53" presetClass="entr" presetSubtype="52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53" presetClass="entr" presetSubtype="52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1506834" y="4665731"/>
            <a:ext cx="4075758" cy="1061713"/>
            <a:chOff x="1506834" y="4665731"/>
            <a:chExt cx="4075758" cy="1061713"/>
          </a:xfrm>
        </p:grpSpPr>
        <p:grpSp>
          <p:nvGrpSpPr>
            <p:cNvPr id="26" name="组合 25"/>
            <p:cNvGrpSpPr/>
            <p:nvPr/>
          </p:nvGrpSpPr>
          <p:grpSpPr>
            <a:xfrm>
              <a:off x="1506834" y="4665731"/>
              <a:ext cx="1364308" cy="1061713"/>
              <a:chOff x="1791642" y="3644900"/>
              <a:chExt cx="1364308" cy="1061713"/>
            </a:xfrm>
          </p:grpSpPr>
          <p:sp>
            <p:nvSpPr>
              <p:cNvPr id="11" name="文本框 10"/>
              <p:cNvSpPr txBox="1"/>
              <p:nvPr/>
            </p:nvSpPr>
            <p:spPr>
              <a:xfrm>
                <a:off x="1791642" y="3644900"/>
                <a:ext cx="1275408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3200" dirty="0">
                    <a:latin typeface="汉仪喵魂体W" panose="00020600040101010101" pitchFamily="18" charset="-122"/>
                    <a:ea typeface="汉仪喵魂体W" panose="00020600040101010101" pitchFamily="18" charset="-122"/>
                  </a:rPr>
                  <a:t>青 春</a:t>
                </a:r>
              </a:p>
            </p:txBody>
          </p:sp>
          <p:sp>
            <p:nvSpPr>
              <p:cNvPr id="12" name="文本框 11"/>
              <p:cNvSpPr txBox="1"/>
              <p:nvPr/>
            </p:nvSpPr>
            <p:spPr>
              <a:xfrm>
                <a:off x="1880542" y="4198782"/>
                <a:ext cx="1275408" cy="5078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dirty="0">
                    <a:latin typeface="汉仪喵魂体W" panose="00020600040101010101" pitchFamily="18" charset="-122"/>
                    <a:ea typeface="汉仪喵魂体W" panose="00020600040101010101" pitchFamily="18" charset="-122"/>
                  </a:rPr>
                  <a:t>YOUTH</a:t>
                </a:r>
                <a:endParaRPr lang="zh-CN" altLang="en-US" dirty="0">
                  <a:latin typeface="汉仪喵魂体W" panose="00020600040101010101" pitchFamily="18" charset="-122"/>
                  <a:ea typeface="汉仪喵魂体W" panose="00020600040101010101" pitchFamily="18" charset="-122"/>
                </a:endParaRPr>
              </a:p>
            </p:txBody>
          </p:sp>
        </p:grpSp>
        <p:cxnSp>
          <p:nvCxnSpPr>
            <p:cNvPr id="14" name="直接连接符 13"/>
            <p:cNvCxnSpPr/>
            <p:nvPr/>
          </p:nvCxnSpPr>
          <p:spPr>
            <a:xfrm>
              <a:off x="2617142" y="5010945"/>
              <a:ext cx="0" cy="56918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文本框 17"/>
            <p:cNvSpPr txBox="1"/>
            <p:nvPr/>
          </p:nvSpPr>
          <p:spPr>
            <a:xfrm>
              <a:off x="2617142" y="4969151"/>
              <a:ext cx="2965450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dirty="0">
                  <a:latin typeface="汉仪喵魂体W" panose="00020600040101010101" pitchFamily="18" charset="-122"/>
                  <a:ea typeface="汉仪喵魂体W" panose="00020600040101010101" pitchFamily="18" charset="-122"/>
                </a:rPr>
                <a:t>当岁月 和美丽 已成风尘中的叹息 你感伤的眼里有旧时泪滴</a:t>
              </a: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6211242" y="5382230"/>
            <a:ext cx="4463960" cy="1061713"/>
            <a:chOff x="6211242" y="5382230"/>
            <a:chExt cx="4463960" cy="1061713"/>
          </a:xfrm>
        </p:grpSpPr>
        <p:grpSp>
          <p:nvGrpSpPr>
            <p:cNvPr id="27" name="组合 26"/>
            <p:cNvGrpSpPr/>
            <p:nvPr/>
          </p:nvGrpSpPr>
          <p:grpSpPr>
            <a:xfrm>
              <a:off x="6211242" y="5382230"/>
              <a:ext cx="1364308" cy="1061713"/>
              <a:chOff x="6071542" y="5382230"/>
              <a:chExt cx="1364308" cy="1061713"/>
            </a:xfrm>
          </p:grpSpPr>
          <p:sp>
            <p:nvSpPr>
              <p:cNvPr id="19" name="文本框 18"/>
              <p:cNvSpPr txBox="1"/>
              <p:nvPr/>
            </p:nvSpPr>
            <p:spPr>
              <a:xfrm>
                <a:off x="6071542" y="5382230"/>
                <a:ext cx="1275408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3200" dirty="0">
                    <a:latin typeface="汉仪喵魂体W" panose="00020600040101010101" pitchFamily="18" charset="-122"/>
                    <a:ea typeface="汉仪喵魂体W" panose="00020600040101010101" pitchFamily="18" charset="-122"/>
                  </a:rPr>
                  <a:t>青 春</a:t>
                </a:r>
              </a:p>
            </p:txBody>
          </p:sp>
          <p:sp>
            <p:nvSpPr>
              <p:cNvPr id="20" name="文本框 19"/>
              <p:cNvSpPr txBox="1"/>
              <p:nvPr/>
            </p:nvSpPr>
            <p:spPr>
              <a:xfrm>
                <a:off x="6160442" y="5936112"/>
                <a:ext cx="1275408" cy="5078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dirty="0">
                    <a:latin typeface="汉仪喵魂体W" panose="00020600040101010101" pitchFamily="18" charset="-122"/>
                    <a:ea typeface="汉仪喵魂体W" panose="00020600040101010101" pitchFamily="18" charset="-122"/>
                  </a:rPr>
                  <a:t>YOUTH</a:t>
                </a:r>
                <a:endParaRPr lang="zh-CN" altLang="en-US" dirty="0">
                  <a:latin typeface="汉仪喵魂体W" panose="00020600040101010101" pitchFamily="18" charset="-122"/>
                  <a:ea typeface="汉仪喵魂体W" panose="00020600040101010101" pitchFamily="18" charset="-122"/>
                </a:endParaRPr>
              </a:p>
            </p:txBody>
          </p:sp>
        </p:grpSp>
        <p:cxnSp>
          <p:nvCxnSpPr>
            <p:cNvPr id="21" name="直接连接符 20"/>
            <p:cNvCxnSpPr/>
            <p:nvPr/>
          </p:nvCxnSpPr>
          <p:spPr>
            <a:xfrm>
              <a:off x="7321550" y="5727444"/>
              <a:ext cx="0" cy="56918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文本框 21"/>
            <p:cNvSpPr txBox="1"/>
            <p:nvPr/>
          </p:nvSpPr>
          <p:spPr>
            <a:xfrm>
              <a:off x="7321550" y="5685650"/>
              <a:ext cx="335365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dirty="0">
                  <a:latin typeface="汉仪喵魂体W" panose="00020600040101010101" pitchFamily="18" charset="-122"/>
                  <a:ea typeface="汉仪喵魂体W" panose="00020600040101010101" pitchFamily="18" charset="-122"/>
                </a:rPr>
                <a:t>当岁月 和美丽 已成风尘中的叹息 你感伤的眼里有旧时泪滴</a:t>
              </a: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2144538" y="728285"/>
            <a:ext cx="2221470" cy="779047"/>
            <a:chOff x="1648017" y="4934673"/>
            <a:chExt cx="2211948" cy="1458808"/>
          </a:xfrm>
        </p:grpSpPr>
        <p:sp>
          <p:nvSpPr>
            <p:cNvPr id="23" name="带形: 前凸 22"/>
            <p:cNvSpPr/>
            <p:nvPr/>
          </p:nvSpPr>
          <p:spPr>
            <a:xfrm>
              <a:off x="1648017" y="4934673"/>
              <a:ext cx="2211948" cy="1458808"/>
            </a:xfrm>
            <a:prstGeom prst="ribbon">
              <a:avLst>
                <a:gd name="adj1" fmla="val 16667"/>
                <a:gd name="adj2" fmla="val 75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汉仪喵魂体W" panose="00020600040101010101" pitchFamily="18" charset="-122"/>
                <a:ea typeface="汉仪喵魂体W" panose="00020600040101010101" pitchFamily="18" charset="-122"/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2371364" y="5159410"/>
              <a:ext cx="1181317" cy="12102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600" dirty="0">
                  <a:solidFill>
                    <a:schemeClr val="bg1"/>
                  </a:solidFill>
                  <a:latin typeface="汉仪喵魂体W" panose="00020600040101010101" pitchFamily="18" charset="-122"/>
                  <a:ea typeface="汉仪喵魂体W" panose="00020600040101010101" pitchFamily="18" charset="-122"/>
                </a:rPr>
                <a:t>时光</a:t>
              </a:r>
              <a:endParaRPr lang="en-US" altLang="zh-CN" sz="3600" dirty="0">
                <a:solidFill>
                  <a:schemeClr val="bg1"/>
                </a:solidFill>
                <a:latin typeface="汉仪喵魂体W" panose="00020600040101010101" pitchFamily="18" charset="-122"/>
                <a:ea typeface="汉仪喵魂体W" panose="00020600040101010101" pitchFamily="18" charset="-122"/>
              </a:endParaRPr>
            </a:p>
          </p:txBody>
        </p:sp>
      </p:grpSp>
      <p:pic>
        <p:nvPicPr>
          <p:cNvPr id="8" name="图片占位符 7"/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13" b="3213"/>
          <a:stretch>
            <a:fillRect/>
          </a:stretch>
        </p:blipFill>
        <p:spPr/>
      </p:pic>
      <p:pic>
        <p:nvPicPr>
          <p:cNvPr id="13" name="图片占位符 12"/>
          <p:cNvPicPr>
            <a:picLocks noGrp="1" noChangeAspect="1"/>
          </p:cNvPicPr>
          <p:nvPr>
            <p:ph type="pic" sz="quarter" idx="1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14" b="1251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712529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42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618170047"/>
  <p:tag name="MH_LIBRARY" val="GRAPHIC"/>
  <p:tag name="MH_TYPE" val="Other"/>
  <p:tag name="MH_ORDER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618170047"/>
  <p:tag name="MH_LIBRARY" val="GRAPHIC"/>
  <p:tag name="MH_TYPE" val="Other"/>
  <p:tag name="MH_ORDER" val="2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618170047"/>
  <p:tag name="MH_LIBRARY" val="GRAPHIC"/>
  <p:tag name="MH_TYPE" val="Other"/>
  <p:tag name="MH_ORDER" val="3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618170047"/>
  <p:tag name="MH_LIBRARY" val="GRAPHIC"/>
  <p:tag name="MH_TYPE" val="SubTitle"/>
  <p:tag name="MH_ORDER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618170047"/>
  <p:tag name="MH_LIBRARY" val="GRAPHIC"/>
  <p:tag name="MH_TYPE" val="SubTitle"/>
  <p:tag name="MH_ORDER" val="2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618170047"/>
  <p:tag name="MH_LIBRARY" val="GRAPHIC"/>
  <p:tag name="MH_TYPE" val="SubTitle"/>
  <p:tag name="MH_ORDER" val="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618170058"/>
  <p:tag name="MH_LIBRARY" val="GRAPHIC"/>
  <p:tag name="MH_TYPE" val="Other"/>
  <p:tag name="MH_ORDER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618170058"/>
  <p:tag name="MH_LIBRARY" val="GRAPHIC"/>
  <p:tag name="MH_TYPE" val="Other"/>
  <p:tag name="MH_ORDER" val="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618170058"/>
  <p:tag name="MH_LIBRARY" val="GRAPHIC"/>
  <p:tag name="MH_TYPE" val="Other"/>
  <p:tag name="MH_ORDER" val="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618170058"/>
  <p:tag name="MH_LIBRARY" val="GRAPHIC"/>
  <p:tag name="MH_TYPE" val="Other"/>
  <p:tag name="MH_ORDER" val="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618170058"/>
  <p:tag name="MH_LIBRARY" val="GRAPHIC"/>
  <p:tag name="MH_TYPE" val="Text"/>
  <p:tag name="MH_ORDER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618170058"/>
  <p:tag name="MH_LIBRARY" val="GRAPHIC"/>
  <p:tag name="MH_TYPE" val="Other"/>
  <p:tag name="MH_ORDER" val="5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618170058"/>
  <p:tag name="MH_LIBRARY" val="GRAPHIC"/>
  <p:tag name="MH_TYPE" val="Other"/>
  <p:tag name="MH_ORDER" val="6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618170058"/>
  <p:tag name="MH_LIBRARY" val="GRAPHIC"/>
  <p:tag name="MH_TYPE" val="Text"/>
  <p:tag name="MH_ORDER" val="2"/>
</p:tagLst>
</file>

<file path=ppt/theme/theme1.xml><?xml version="1.0" encoding="utf-8"?>
<a:theme xmlns:a="http://schemas.openxmlformats.org/drawingml/2006/main" name="Office 主题">
  <a:themeElements>
    <a:clrScheme name="行云流水">
      <a:dk1>
        <a:sysClr val="windowText" lastClr="000000"/>
      </a:dk1>
      <a:lt1>
        <a:sysClr val="window" lastClr="FFFFFF"/>
      </a:lt1>
      <a:dk2>
        <a:srgbClr val="411401"/>
      </a:dk2>
      <a:lt2>
        <a:srgbClr val="FFE6E6"/>
      </a:lt2>
      <a:accent1>
        <a:srgbClr val="A24A48"/>
      </a:accent1>
      <a:accent2>
        <a:srgbClr val="B2935C"/>
      </a:accent2>
      <a:accent3>
        <a:srgbClr val="6A9A9A"/>
      </a:accent3>
      <a:accent4>
        <a:srgbClr val="B2B787"/>
      </a:accent4>
      <a:accent5>
        <a:srgbClr val="91644B"/>
      </a:accent5>
      <a:accent6>
        <a:srgbClr val="654A76"/>
      </a:accent6>
      <a:hlink>
        <a:srgbClr val="00A800"/>
      </a:hlink>
      <a:folHlink>
        <a:srgbClr val="FF00FF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bg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lnSpc>
            <a:spcPct val="150000"/>
          </a:lnSpc>
          <a:defRPr sz="2000" dirty="0" smtClean="0">
            <a:solidFill>
              <a:schemeClr val="bg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216</TotalTime>
  <Words>1494</Words>
  <Application>Microsoft Office PowerPoint</Application>
  <PresentationFormat>宽屏</PresentationFormat>
  <Paragraphs>112</Paragraphs>
  <Slides>22</Slides>
  <Notes>21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22</vt:i4>
      </vt:variant>
    </vt:vector>
  </HeadingPairs>
  <TitlesOfParts>
    <vt:vector size="34" baseType="lpstr">
      <vt:lpstr>Meiryo</vt:lpstr>
      <vt:lpstr>等线</vt:lpstr>
      <vt:lpstr>汉仪喵魂体W</vt:lpstr>
      <vt:lpstr>华文细黑</vt:lpstr>
      <vt:lpstr>宋体</vt:lpstr>
      <vt:lpstr>微软雅黑</vt:lpstr>
      <vt:lpstr>Arial</vt:lpstr>
      <vt:lpstr>Calibri</vt:lpstr>
      <vt:lpstr>Calibri Light</vt:lpstr>
      <vt:lpstr>Office 主题</vt:lpstr>
      <vt:lpstr>1_Office 主题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优品PPT</dc:creator>
  <dc:description>http://www.ypppt.com/</dc:description>
  <cp:lastModifiedBy>优品PPT</cp:lastModifiedBy>
  <cp:revision>34</cp:revision>
  <dcterms:created xsi:type="dcterms:W3CDTF">2017-06-18T06:23:30Z</dcterms:created>
  <dcterms:modified xsi:type="dcterms:W3CDTF">2018-06-12T05:23:30Z</dcterms:modified>
</cp:coreProperties>
</file>